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110"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0"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0"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0"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0" charset="-128"/>
        <a:cs typeface="+mn-cs"/>
      </a:defRPr>
    </a:lvl5pPr>
    <a:lvl6pPr marL="2286000" algn="l" defTabSz="914400" rtl="0" eaLnBrk="1" latinLnBrk="0" hangingPunct="1">
      <a:defRPr kern="1200">
        <a:solidFill>
          <a:schemeClr val="tx1"/>
        </a:solidFill>
        <a:latin typeface="Arial" charset="0"/>
        <a:ea typeface="ＭＳ Ｐゴシック" pitchFamily="-110" charset="-128"/>
        <a:cs typeface="+mn-cs"/>
      </a:defRPr>
    </a:lvl6pPr>
    <a:lvl7pPr marL="2743200" algn="l" defTabSz="914400" rtl="0" eaLnBrk="1" latinLnBrk="0" hangingPunct="1">
      <a:defRPr kern="1200">
        <a:solidFill>
          <a:schemeClr val="tx1"/>
        </a:solidFill>
        <a:latin typeface="Arial" charset="0"/>
        <a:ea typeface="ＭＳ Ｐゴシック" pitchFamily="-110" charset="-128"/>
        <a:cs typeface="+mn-cs"/>
      </a:defRPr>
    </a:lvl7pPr>
    <a:lvl8pPr marL="3200400" algn="l" defTabSz="914400" rtl="0" eaLnBrk="1" latinLnBrk="0" hangingPunct="1">
      <a:defRPr kern="1200">
        <a:solidFill>
          <a:schemeClr val="tx1"/>
        </a:solidFill>
        <a:latin typeface="Arial" charset="0"/>
        <a:ea typeface="ＭＳ Ｐゴシック" pitchFamily="-110" charset="-128"/>
        <a:cs typeface="+mn-cs"/>
      </a:defRPr>
    </a:lvl8pPr>
    <a:lvl9pPr marL="3657600" algn="l" defTabSz="914400" rtl="0" eaLnBrk="1" latinLnBrk="0" hangingPunct="1">
      <a:defRPr kern="1200">
        <a:solidFill>
          <a:schemeClr val="tx1"/>
        </a:solidFill>
        <a:latin typeface="Arial" charset="0"/>
        <a:ea typeface="ＭＳ Ｐゴシック" pitchFamily="-11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Overlay-FullBackground.jpg"/>
          <p:cNvPicPr>
            <a:picLocks noChangeAspect="1"/>
          </p:cNvPicPr>
          <p:nvPr/>
        </p:nvPicPr>
        <p:blipFill>
          <a:blip r:embed="rId2"/>
          <a:srcRect t="50000"/>
          <a:stretch>
            <a:fillRect/>
          </a:stretch>
        </p:blipFill>
        <p:spPr bwMode="auto">
          <a:xfrm>
            <a:off x="0" y="3429000"/>
            <a:ext cx="9144000" cy="3429000"/>
          </a:xfrm>
          <a:prstGeom prst="rect">
            <a:avLst/>
          </a:prstGeom>
          <a:noFill/>
          <a:ln w="9525">
            <a:noFill/>
            <a:miter lim="800000"/>
            <a:headEnd/>
            <a:tailEnd/>
          </a:ln>
        </p:spPr>
      </p:pic>
      <p:pic>
        <p:nvPicPr>
          <p:cNvPr id="5" name="Picture 7" descr="overlay-ruleShadow.png"/>
          <p:cNvPicPr>
            <a:picLocks noChangeAspect="1"/>
          </p:cNvPicPr>
          <p:nvPr/>
        </p:nvPicPr>
        <p:blipFill>
          <a:blip r:embed="rId3"/>
          <a:srcRect/>
          <a:stretch>
            <a:fillRect/>
          </a:stretch>
        </p:blipFill>
        <p:spPr bwMode="auto">
          <a:xfrm>
            <a:off x="0" y="3303588"/>
            <a:ext cx="9144000" cy="125412"/>
          </a:xfrm>
          <a:prstGeom prst="rect">
            <a:avLst/>
          </a:prstGeom>
          <a:noFill/>
          <a:ln w="9525">
            <a:noFill/>
            <a:miter lim="800000"/>
            <a:headEnd/>
            <a:tailEnd/>
          </a:ln>
        </p:spPr>
      </p:pic>
      <p:sp>
        <p:nvSpPr>
          <p:cNvPr id="2" name="Title 1"/>
          <p:cNvSpPr>
            <a:spLocks noGrp="1"/>
          </p:cNvSpPr>
          <p:nvPr>
            <p:ph type="ctrTitle"/>
          </p:nvPr>
        </p:nvSpPr>
        <p:spPr>
          <a:xfrm>
            <a:off x="779463" y="1918447"/>
            <a:ext cx="7583488" cy="1470025"/>
          </a:xfrm>
        </p:spPr>
        <p:txBody>
          <a:bodyPr anchor="b"/>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6" name="Date Placeholder 3"/>
          <p:cNvSpPr>
            <a:spLocks noGrp="1"/>
          </p:cNvSpPr>
          <p:nvPr>
            <p:ph type="dt" sz="half" idx="10"/>
          </p:nvPr>
        </p:nvSpPr>
        <p:spPr/>
        <p:txBody>
          <a:bodyPr/>
          <a:lstStyle>
            <a:lvl1pPr>
              <a:defRPr/>
            </a:lvl1pPr>
          </a:lstStyle>
          <a:p>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2B4DB691-4396-4738-A8C8-4F1B050F9CAD}" type="slidenum">
              <a:rPr lang="en-US"/>
              <a:pPr/>
              <a:t>‹#›</a:t>
            </a:fld>
            <a:endParaRPr lang="en-US"/>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Overlay-FullBackground.jpg"/>
          <p:cNvPicPr>
            <a:picLocks noChangeAspect="1"/>
          </p:cNvPicPr>
          <p:nvPr/>
        </p:nvPicPr>
        <p:blipFill>
          <a:blip r:embed="rId2"/>
          <a:srcRect l="50000"/>
          <a:stretch>
            <a:fillRect/>
          </a:stretch>
        </p:blipFill>
        <p:spPr bwMode="auto">
          <a:xfrm>
            <a:off x="4572000" y="4763"/>
            <a:ext cx="4572000" cy="6858000"/>
          </a:xfrm>
          <a:prstGeom prst="rect">
            <a:avLst/>
          </a:prstGeom>
          <a:noFill/>
          <a:ln w="9525">
            <a:noFill/>
            <a:miter lim="800000"/>
            <a:headEnd/>
            <a:tailEnd/>
          </a:ln>
        </p:spPr>
      </p:pic>
      <p:pic>
        <p:nvPicPr>
          <p:cNvPr id="6" name="Picture 7" descr="overlay-ruleShadow.png"/>
          <p:cNvPicPr>
            <a:picLocks noChangeAspect="1"/>
          </p:cNvPicPr>
          <p:nvPr/>
        </p:nvPicPr>
        <p:blipFill>
          <a:blip r:embed="rId3"/>
          <a:srcRect r="25031"/>
          <a:stretch>
            <a:fillRect/>
          </a:stretch>
        </p:blipFill>
        <p:spPr bwMode="auto">
          <a:xfrm rot="16200000">
            <a:off x="1086644" y="3364706"/>
            <a:ext cx="6854825" cy="125413"/>
          </a:xfrm>
          <a:prstGeom prst="rect">
            <a:avLst/>
          </a:prstGeom>
          <a:noFill/>
          <a:ln w="9525">
            <a:noFill/>
            <a:miter lim="800000"/>
            <a:headEnd/>
            <a:tailEnd/>
          </a:ln>
        </p:spPr>
      </p:pic>
      <p:sp>
        <p:nvSpPr>
          <p:cNvPr id="2" name="Title 1"/>
          <p:cNvSpPr>
            <a:spLocks noGrp="1"/>
          </p:cNvSpPr>
          <p:nvPr>
            <p:ph type="title"/>
          </p:nvPr>
        </p:nvSpPr>
        <p:spPr>
          <a:xfrm>
            <a:off x="301752" y="274320"/>
            <a:ext cx="3959352" cy="1691640"/>
          </a:xfrm>
        </p:spPr>
        <p:txBody>
          <a:bodyPr anchor="b"/>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rtlCol="0"/>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bwMode="auto">
          <a:xfrm>
            <a:off x="2670175" y="6356350"/>
            <a:ext cx="1627188" cy="365125"/>
          </a:xfrm>
          <a:noFill/>
          <a:ln>
            <a:miter lim="800000"/>
            <a:headEnd/>
            <a:tailEnd/>
          </a:ln>
          <a:effectLst>
            <a:outerShdw dist="38100" dir="2700000" algn="tl" rotWithShape="0">
              <a:srgbClr val="808080">
                <a:alpha val="39999"/>
              </a:srgbClr>
            </a:outerShdw>
          </a:effectLst>
        </p:spPr>
        <p:txBody>
          <a:bodyPr/>
          <a:lstStyle>
            <a:lvl1pPr>
              <a:defRPr>
                <a:solidFill>
                  <a:schemeClr val="tx1"/>
                </a:solidFill>
                <a:latin typeface="Calisto MT" pitchFamily="-110" charset="0"/>
              </a:defRPr>
            </a:lvl1pPr>
          </a:lstStyle>
          <a:p>
            <a:endParaRPr lang="en-US"/>
          </a:p>
        </p:txBody>
      </p:sp>
      <p:sp>
        <p:nvSpPr>
          <p:cNvPr id="8" name="Footer Placeholder 5"/>
          <p:cNvSpPr>
            <a:spLocks noGrp="1"/>
          </p:cNvSpPr>
          <p:nvPr>
            <p:ph type="ftr" sz="quarter" idx="11"/>
          </p:nvPr>
        </p:nvSpPr>
        <p:spPr bwMode="auto">
          <a:xfrm>
            <a:off x="241300" y="6356350"/>
            <a:ext cx="1893888" cy="365125"/>
          </a:xfrm>
          <a:noFill/>
          <a:ln>
            <a:miter lim="800000"/>
            <a:headEnd/>
            <a:tailEnd/>
          </a:ln>
          <a:effectLst>
            <a:outerShdw dist="38100" dir="2700000" algn="tl" rotWithShape="0">
              <a:srgbClr val="808080">
                <a:alpha val="39999"/>
              </a:srgbClr>
            </a:outerShdw>
          </a:effectLst>
        </p:spPr>
        <p:txBody>
          <a:bodyPr/>
          <a:lstStyle>
            <a:lvl1pPr>
              <a:defRPr>
                <a:solidFill>
                  <a:schemeClr val="tx1"/>
                </a:solidFill>
                <a:latin typeface="Calisto MT" pitchFamily="-110" charset="0"/>
              </a:defRPr>
            </a:lvl1pPr>
          </a:lstStyle>
          <a:p>
            <a:endParaRPr lang="en-US"/>
          </a:p>
        </p:txBody>
      </p:sp>
      <p:sp>
        <p:nvSpPr>
          <p:cNvPr id="9" name="Slide Number Placeholder 6"/>
          <p:cNvSpPr>
            <a:spLocks noGrp="1"/>
          </p:cNvSpPr>
          <p:nvPr>
            <p:ph type="sldNum" sz="quarter" idx="12"/>
          </p:nvPr>
        </p:nvSpPr>
        <p:spPr>
          <a:xfrm>
            <a:off x="1892300" y="5738813"/>
            <a:ext cx="758825" cy="574675"/>
          </a:xfrm>
        </p:spPr>
        <p:txBody>
          <a:bodyPr>
            <a:noAutofit/>
          </a:bodyPr>
          <a:lstStyle>
            <a:lvl1pPr>
              <a:defRPr sz="3600">
                <a:solidFill>
                  <a:schemeClr val="tx1"/>
                </a:solidFill>
                <a:latin typeface="Perpetua Titling MT" pitchFamily="-110" charset="0"/>
              </a:defRPr>
            </a:lvl1pPr>
          </a:lstStyle>
          <a:p>
            <a:fld id="{CFDF8240-F055-4C31-B3E5-AE7222692497}" type="slidenum">
              <a:rPr lang="en-US"/>
              <a:pPr/>
              <a:t>‹#›</a:t>
            </a:fld>
            <a:endParaRPr lang="en-US"/>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6" descr="Overlay-FullBackground.jpg"/>
          <p:cNvPicPr>
            <a:picLocks noChangeAspect="1"/>
          </p:cNvPicPr>
          <p:nvPr/>
        </p:nvPicPr>
        <p:blipFill>
          <a:blip r:embed="rId2"/>
          <a:srcRect/>
          <a:stretch>
            <a:fillRect/>
          </a:stretch>
        </p:blipFill>
        <p:spPr bwMode="auto">
          <a:xfrm>
            <a:off x="0" y="4763"/>
            <a:ext cx="9144000" cy="6858000"/>
          </a:xfrm>
          <a:prstGeom prst="rect">
            <a:avLst/>
          </a:prstGeom>
          <a:noFill/>
          <a:ln w="9525">
            <a:noFill/>
            <a:miter lim="800000"/>
            <a:headEnd/>
            <a:tailEnd/>
          </a:ln>
        </p:spPr>
      </p:pic>
      <p:sp>
        <p:nvSpPr>
          <p:cNvPr id="2" name="Title 1"/>
          <p:cNvSpPr>
            <a:spLocks noGrp="1"/>
          </p:cNvSpPr>
          <p:nvPr>
            <p:ph type="title"/>
          </p:nvPr>
        </p:nvSpPr>
        <p:spPr>
          <a:xfrm>
            <a:off x="762000" y="4038600"/>
            <a:ext cx="7620000" cy="990600"/>
          </a:xfrm>
        </p:spPr>
        <p:txBody>
          <a:bodyPr anchor="b">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lvl="0"/>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rtlCol="0"/>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62000" y="5042647"/>
            <a:ext cx="7620000" cy="1129553"/>
          </a:xfrm>
        </p:spPr>
        <p:txBody>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endParaRPr lang="en-US"/>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B7A18289-ED75-4F81-BA3D-354F2D827834}" type="slidenum">
              <a:rPr lang="en-US"/>
              <a:pPr/>
              <a:t>‹#›</a:t>
            </a:fld>
            <a:endParaRPr lang="en-US"/>
          </a:p>
        </p:txBody>
      </p:sp>
    </p:spTree>
  </p:cSld>
  <p:clrMapOvr>
    <a:masterClrMapping/>
  </p:clrMapOvr>
  <p:transition spd="slow">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2" name="Date Placeholder 2"/>
          <p:cNvSpPr>
            <a:spLocks noGrp="1"/>
          </p:cNvSpPr>
          <p:nvPr>
            <p:ph type="dt" sz="half" idx="10"/>
          </p:nvPr>
        </p:nvSpPr>
        <p:spPr bwMode="auto">
          <a:noFill/>
          <a:ln>
            <a:miter lim="800000"/>
            <a:headEnd/>
            <a:tailEnd/>
          </a:ln>
          <a:effectLst>
            <a:outerShdw dist="38100" dir="2700000" algn="tl" rotWithShape="0">
              <a:srgbClr val="808080">
                <a:alpha val="39999"/>
              </a:srgbClr>
            </a:outerShdw>
          </a:effectLst>
        </p:spPr>
        <p:txBody>
          <a:bodyPr/>
          <a:lstStyle>
            <a:lvl1pPr>
              <a:defRPr>
                <a:solidFill>
                  <a:schemeClr val="tx1"/>
                </a:solidFill>
              </a:defRPr>
            </a:lvl1pPr>
          </a:lstStyle>
          <a:p>
            <a:endParaRPr lang="en-US"/>
          </a:p>
        </p:txBody>
      </p:sp>
      <p:sp>
        <p:nvSpPr>
          <p:cNvPr id="3" name="Footer Placeholder 3"/>
          <p:cNvSpPr>
            <a:spLocks noGrp="1"/>
          </p:cNvSpPr>
          <p:nvPr>
            <p:ph type="ftr" sz="quarter" idx="11"/>
          </p:nvPr>
        </p:nvSpPr>
        <p:spPr bwMode="auto">
          <a:noFill/>
          <a:ln>
            <a:miter lim="800000"/>
            <a:headEnd/>
            <a:tailEnd/>
          </a:ln>
          <a:effectLst>
            <a:outerShdw dist="38100" dir="2700000" algn="tl" rotWithShape="0">
              <a:srgbClr val="808080">
                <a:alpha val="39999"/>
              </a:srgbClr>
            </a:outerShdw>
          </a:effectLst>
        </p:spPr>
        <p:txBody>
          <a:bodyPr/>
          <a:lstStyle>
            <a:lvl1pPr>
              <a:defRPr>
                <a:solidFill>
                  <a:schemeClr val="tx1"/>
                </a:solidFill>
              </a:defRPr>
            </a:lvl1pPr>
          </a:lstStyle>
          <a:p>
            <a:endParaRPr lang="en-US"/>
          </a:p>
        </p:txBody>
      </p:sp>
      <p:sp>
        <p:nvSpPr>
          <p:cNvPr id="4" name="Slide Number Placeholder 4"/>
          <p:cNvSpPr>
            <a:spLocks noGrp="1"/>
          </p:cNvSpPr>
          <p:nvPr>
            <p:ph type="sldNum" sz="quarter" idx="12"/>
          </p:nvPr>
        </p:nvSpPr>
        <p:spPr bwMode="auto">
          <a:noFill/>
          <a:ln>
            <a:miter lim="800000"/>
            <a:headEnd/>
            <a:tailEnd/>
          </a:ln>
          <a:effectLst>
            <a:outerShdw dist="38100" dir="2700000" algn="tl" rotWithShape="0">
              <a:srgbClr val="808080">
                <a:alpha val="39999"/>
              </a:srgbClr>
            </a:outerShdw>
          </a:effectLst>
        </p:spPr>
        <p:txBody>
          <a:bodyPr/>
          <a:lstStyle>
            <a:lvl1pPr>
              <a:defRPr>
                <a:solidFill>
                  <a:schemeClr val="tx1"/>
                </a:solidFill>
              </a:defRPr>
            </a:lvl1pPr>
          </a:lstStyle>
          <a:p>
            <a:fld id="{53D36788-C72E-417A-8AEC-666413171ACC}" type="slidenum">
              <a:rPr lang="en-US"/>
              <a:pPr/>
              <a:t>‹#›</a:t>
            </a:fld>
            <a:endParaRPr lang="en-US"/>
          </a:p>
        </p:txBody>
      </p:sp>
    </p:spTree>
  </p:cSld>
  <p:clrMapOvr>
    <a:masterClrMapping/>
  </p:clrMapOvr>
  <p:transition spd="slow">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overlay-ruleShadow.png"/>
          <p:cNvPicPr>
            <a:picLocks noChangeAspect="1"/>
          </p:cNvPicPr>
          <p:nvPr/>
        </p:nvPicPr>
        <p:blipFill>
          <a:blip r:embed="rId2"/>
          <a:srcRect/>
          <a:stretch>
            <a:fillRect/>
          </a:stretch>
        </p:blipFill>
        <p:spPr bwMode="auto">
          <a:xfrm>
            <a:off x="0" y="1308100"/>
            <a:ext cx="9144000" cy="123825"/>
          </a:xfrm>
          <a:prstGeom prst="rect">
            <a:avLst/>
          </a:prstGeom>
          <a:noFill/>
          <a:ln w="9525">
            <a:noFill/>
            <a:miter lim="800000"/>
            <a:headEnd/>
            <a:tailEnd/>
          </a:ln>
        </p:spPr>
      </p:pic>
      <p:pic>
        <p:nvPicPr>
          <p:cNvPr id="5" name="Picture 7" descr="Overlay-FullBackground.jpg"/>
          <p:cNvPicPr>
            <a:picLocks noChangeAspect="1"/>
          </p:cNvPicPr>
          <p:nvPr/>
        </p:nvPicPr>
        <p:blipFill>
          <a:blip r:embed="rId3"/>
          <a:srcRect t="23334"/>
          <a:stretch>
            <a:fillRect/>
          </a:stretch>
        </p:blipFill>
        <p:spPr bwMode="auto">
          <a:xfrm>
            <a:off x="0" y="1425575"/>
            <a:ext cx="9144000" cy="54324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a:lvl1pPr>
          </a:lstStyle>
          <a:p>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F474E81A-1A60-45AE-936B-8199057DC994}" type="slidenum">
              <a:rPr lang="en-US"/>
              <a:pPr/>
              <a:t>‹#›</a:t>
            </a:fld>
            <a:endParaRPr lang="en-US"/>
          </a:p>
        </p:txBody>
      </p:sp>
    </p:spTree>
  </p:cSld>
  <p:clrMapOvr>
    <a:masterClrMapping/>
  </p:clrMapOvr>
  <p:transition spd="slow">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Overlay-FullBackground.jpg"/>
          <p:cNvPicPr>
            <a:picLocks noChangeAspect="1"/>
          </p:cNvPicPr>
          <p:nvPr/>
        </p:nvPicPr>
        <p:blipFill>
          <a:blip r:embed="rId2"/>
          <a:srcRect r="14719"/>
          <a:stretch>
            <a:fillRect/>
          </a:stretch>
        </p:blipFill>
        <p:spPr bwMode="auto">
          <a:xfrm>
            <a:off x="0" y="4763"/>
            <a:ext cx="7797800" cy="6858000"/>
          </a:xfrm>
          <a:prstGeom prst="rect">
            <a:avLst/>
          </a:prstGeom>
          <a:noFill/>
          <a:ln w="9525">
            <a:noFill/>
            <a:miter lim="800000"/>
            <a:headEnd/>
            <a:tailEnd/>
          </a:ln>
        </p:spPr>
      </p:pic>
      <p:pic>
        <p:nvPicPr>
          <p:cNvPr id="5" name="Picture 7" descr="overlay-ruleShadow.png"/>
          <p:cNvPicPr>
            <a:picLocks noChangeAspect="1"/>
          </p:cNvPicPr>
          <p:nvPr/>
        </p:nvPicPr>
        <p:blipFill>
          <a:blip r:embed="rId3"/>
          <a:srcRect r="25031"/>
          <a:stretch>
            <a:fillRect/>
          </a:stretch>
        </p:blipFill>
        <p:spPr bwMode="auto">
          <a:xfrm rot="5400000" flipH="1">
            <a:off x="4421981" y="3364707"/>
            <a:ext cx="6854825" cy="125412"/>
          </a:xfrm>
          <a:prstGeom prst="rect">
            <a:avLst/>
          </a:prstGeom>
          <a:noFill/>
          <a:ln w="9525">
            <a:noFill/>
            <a:miter lim="800000"/>
            <a:headEnd/>
            <a:tailEnd/>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bwMode="auto">
          <a:xfrm>
            <a:off x="7924800" y="6356350"/>
            <a:ext cx="1066800" cy="365125"/>
          </a:xfrm>
          <a:noFill/>
          <a:ln>
            <a:miter lim="800000"/>
            <a:headEnd/>
            <a:tailEnd/>
          </a:ln>
          <a:effectLst>
            <a:outerShdw dist="38100" dir="2700000" algn="tl" rotWithShape="0">
              <a:srgbClr val="808080">
                <a:alpha val="39999"/>
              </a:srgbClr>
            </a:outerShdw>
          </a:effectLst>
        </p:spPr>
        <p:txBody>
          <a:bodyPr/>
          <a:lstStyle>
            <a:lvl1pPr>
              <a:defRPr>
                <a:solidFill>
                  <a:schemeClr val="tx1"/>
                </a:solidFill>
                <a:latin typeface="Calisto MT" pitchFamily="-110" charset="0"/>
              </a:defRPr>
            </a:lvl1pPr>
          </a:lstStyle>
          <a:p>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AA30BE09-C1B5-4F8A-88CA-102E3AE570B6}" type="slidenum">
              <a:rPr lang="en-US"/>
              <a:pPr/>
              <a:t>‹#›</a:t>
            </a:fld>
            <a:endParaRPr lang="en-US"/>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overlay-ruleShadow.png"/>
          <p:cNvPicPr>
            <a:picLocks noChangeAspect="1"/>
          </p:cNvPicPr>
          <p:nvPr/>
        </p:nvPicPr>
        <p:blipFill>
          <a:blip r:embed="rId2"/>
          <a:srcRect/>
          <a:stretch>
            <a:fillRect/>
          </a:stretch>
        </p:blipFill>
        <p:spPr bwMode="auto">
          <a:xfrm>
            <a:off x="0" y="1308100"/>
            <a:ext cx="9144000" cy="123825"/>
          </a:xfrm>
          <a:prstGeom prst="rect">
            <a:avLst/>
          </a:prstGeom>
          <a:noFill/>
          <a:ln w="9525">
            <a:noFill/>
            <a:miter lim="800000"/>
            <a:headEnd/>
            <a:tailEnd/>
          </a:ln>
        </p:spPr>
      </p:pic>
      <p:pic>
        <p:nvPicPr>
          <p:cNvPr id="5" name="Picture 7" descr="Overlay-FullBackground.jpg"/>
          <p:cNvPicPr>
            <a:picLocks noChangeAspect="1"/>
          </p:cNvPicPr>
          <p:nvPr/>
        </p:nvPicPr>
        <p:blipFill>
          <a:blip r:embed="rId3"/>
          <a:srcRect t="23334"/>
          <a:stretch>
            <a:fillRect/>
          </a:stretch>
        </p:blipFill>
        <p:spPr bwMode="auto">
          <a:xfrm>
            <a:off x="0" y="1425575"/>
            <a:ext cx="9144000" cy="5432425"/>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Date Placeholder 3"/>
          <p:cNvSpPr>
            <a:spLocks noGrp="1"/>
          </p:cNvSpPr>
          <p:nvPr>
            <p:ph type="dt" sz="half" idx="10"/>
          </p:nvPr>
        </p:nvSpPr>
        <p:spPr/>
        <p:txBody>
          <a:bodyPr/>
          <a:lstStyle>
            <a:lvl1pPr>
              <a:defRPr/>
            </a:lvl1pPr>
          </a:lstStyle>
          <a:p>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77B0891B-EF10-409E-A891-A6D73E687EF5}" type="slidenum">
              <a:rPr lang="en-US"/>
              <a:pPr/>
              <a:t>‹#›</a:t>
            </a:fld>
            <a:endParaRPr lang="en-US"/>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5" name="Picture 6" descr="Overlay-FullBackground.jpg"/>
          <p:cNvPicPr>
            <a:picLocks noChangeAspect="1"/>
          </p:cNvPicPr>
          <p:nvPr/>
        </p:nvPicPr>
        <p:blipFill>
          <a:blip r:embed="rId2"/>
          <a:srcRect t="50000"/>
          <a:stretch>
            <a:fillRect/>
          </a:stretch>
        </p:blipFill>
        <p:spPr bwMode="auto">
          <a:xfrm>
            <a:off x="0" y="3429000"/>
            <a:ext cx="9144000" cy="3429000"/>
          </a:xfrm>
          <a:prstGeom prst="rect">
            <a:avLst/>
          </a:prstGeom>
          <a:noFill/>
          <a:ln w="9525">
            <a:noFill/>
            <a:miter lim="800000"/>
            <a:headEnd/>
            <a:tailEnd/>
          </a:ln>
        </p:spPr>
      </p:pic>
      <p:pic>
        <p:nvPicPr>
          <p:cNvPr id="6" name="Picture 7" descr="overlay-ruleShadow.png"/>
          <p:cNvPicPr>
            <a:picLocks noChangeAspect="1"/>
          </p:cNvPicPr>
          <p:nvPr/>
        </p:nvPicPr>
        <p:blipFill>
          <a:blip r:embed="rId3"/>
          <a:srcRect/>
          <a:stretch>
            <a:fillRect/>
          </a:stretch>
        </p:blipFill>
        <p:spPr bwMode="auto">
          <a:xfrm>
            <a:off x="0" y="3303588"/>
            <a:ext cx="9144000" cy="125412"/>
          </a:xfrm>
          <a:prstGeom prst="rect">
            <a:avLst/>
          </a:prstGeom>
          <a:noFill/>
          <a:ln w="9525">
            <a:noFill/>
            <a:miter lim="800000"/>
            <a:headEnd/>
            <a:tailEnd/>
          </a:ln>
        </p:spPr>
      </p:pic>
      <p:sp>
        <p:nvSpPr>
          <p:cNvPr id="2" name="Title 1"/>
          <p:cNvSpPr>
            <a:spLocks noGrp="1"/>
          </p:cNvSpPr>
          <p:nvPr>
            <p:ph type="ctrTitle"/>
          </p:nvPr>
        </p:nvSpPr>
        <p:spPr>
          <a:xfrm>
            <a:off x="779463" y="789081"/>
            <a:ext cx="7583488" cy="1470025"/>
          </a:xfrm>
        </p:spPr>
        <p:txBody>
          <a:bodyPr/>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rtlCol="0"/>
          <a:lstStyle>
            <a:lvl1pPr marL="0" indent="0" algn="ctr">
              <a:buNone/>
              <a:defRPr sz="1600">
                <a:solidFill>
                  <a:schemeClr val="tx1"/>
                </a:solidFill>
              </a:defRPr>
            </a:lvl1pPr>
          </a:lstStyle>
          <a:p>
            <a:pPr lvl="0"/>
            <a:r>
              <a:rPr lang="en-US" noProof="0" smtClean="0"/>
              <a:t>Click icon to add picture</a:t>
            </a:r>
            <a:endParaRPr noProof="0"/>
          </a:p>
        </p:txBody>
      </p:sp>
      <p:sp>
        <p:nvSpPr>
          <p:cNvPr id="7" name="Date Placeholder 3"/>
          <p:cNvSpPr>
            <a:spLocks noGrp="1"/>
          </p:cNvSpPr>
          <p:nvPr>
            <p:ph type="dt" sz="half" idx="14"/>
          </p:nvPr>
        </p:nvSpPr>
        <p:spPr/>
        <p:txBody>
          <a:bodyPr/>
          <a:lstStyle>
            <a:lvl1pPr>
              <a:defRPr/>
            </a:lvl1pPr>
          </a:lstStyle>
          <a:p>
            <a:endParaRPr lang="en-US"/>
          </a:p>
        </p:txBody>
      </p:sp>
      <p:sp>
        <p:nvSpPr>
          <p:cNvPr id="8" name="Footer Placeholder 4"/>
          <p:cNvSpPr>
            <a:spLocks noGrp="1"/>
          </p:cNvSpPr>
          <p:nvPr>
            <p:ph type="ftr" sz="quarter" idx="15"/>
          </p:nvPr>
        </p:nvSpPr>
        <p:spPr/>
        <p:txBody>
          <a:bodyPr/>
          <a:lstStyle>
            <a:lvl1pPr>
              <a:defRPr/>
            </a:lvl1pPr>
          </a:lstStyle>
          <a:p>
            <a:endParaRPr lang="en-US"/>
          </a:p>
        </p:txBody>
      </p:sp>
      <p:sp>
        <p:nvSpPr>
          <p:cNvPr id="9" name="Slide Number Placeholder 5"/>
          <p:cNvSpPr>
            <a:spLocks noGrp="1"/>
          </p:cNvSpPr>
          <p:nvPr>
            <p:ph type="sldNum" sz="quarter" idx="16"/>
          </p:nvPr>
        </p:nvSpPr>
        <p:spPr/>
        <p:txBody>
          <a:bodyPr/>
          <a:lstStyle>
            <a:lvl1pPr>
              <a:defRPr/>
            </a:lvl1pPr>
          </a:lstStyle>
          <a:p>
            <a:fld id="{7D9AA42E-FEC3-4AB3-BB51-0B8A8DA48028}" type="slidenum">
              <a:rPr lang="en-US"/>
              <a:pPr/>
              <a:t>‹#›</a:t>
            </a:fld>
            <a:endParaRPr lang="en-US"/>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overlay-ruleShadow.png"/>
          <p:cNvPicPr>
            <a:picLocks noChangeAspect="1"/>
          </p:cNvPicPr>
          <p:nvPr/>
        </p:nvPicPr>
        <p:blipFill>
          <a:blip r:embed="rId2"/>
          <a:srcRect/>
          <a:stretch>
            <a:fillRect/>
          </a:stretch>
        </p:blipFill>
        <p:spPr bwMode="auto">
          <a:xfrm>
            <a:off x="0" y="4446588"/>
            <a:ext cx="9144000" cy="125412"/>
          </a:xfrm>
          <a:prstGeom prst="rect">
            <a:avLst/>
          </a:prstGeom>
          <a:noFill/>
          <a:ln w="9525">
            <a:noFill/>
            <a:miter lim="800000"/>
            <a:headEnd/>
            <a:tailEnd/>
          </a:ln>
        </p:spPr>
      </p:pic>
      <p:pic>
        <p:nvPicPr>
          <p:cNvPr id="5" name="Picture 7" descr="Overlay-FullBackground.jpg"/>
          <p:cNvPicPr>
            <a:picLocks noChangeAspect="1"/>
          </p:cNvPicPr>
          <p:nvPr/>
        </p:nvPicPr>
        <p:blipFill>
          <a:blip r:embed="rId3"/>
          <a:srcRect t="66667"/>
          <a:stretch>
            <a:fillRect/>
          </a:stretch>
        </p:blipFill>
        <p:spPr bwMode="auto">
          <a:xfrm>
            <a:off x="0" y="4572000"/>
            <a:ext cx="9144000" cy="2286000"/>
          </a:xfrm>
          <a:prstGeom prst="rect">
            <a:avLst/>
          </a:prstGeom>
          <a:noFill/>
          <a:ln w="9525">
            <a:noFill/>
            <a:miter lim="800000"/>
            <a:headEnd/>
            <a:tailEnd/>
          </a:ln>
        </p:spPr>
      </p:pic>
      <p:sp>
        <p:nvSpPr>
          <p:cNvPr id="2" name="Title 1"/>
          <p:cNvSpPr>
            <a:spLocks noGrp="1"/>
          </p:cNvSpPr>
          <p:nvPr>
            <p:ph type="title"/>
          </p:nvPr>
        </p:nvSpPr>
        <p:spPr>
          <a:xfrm>
            <a:off x="779463" y="2971800"/>
            <a:ext cx="7583487" cy="1362075"/>
          </a:xfrm>
        </p:spPr>
        <p:txBody>
          <a:bodyPr anchor="b"/>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fld id="{5334B7AC-A521-4B1D-B8F7-49E2C469D9E1}" type="datetime1">
              <a:rPr lang="en-US"/>
              <a:pPr/>
              <a:t>8/13/2009</a:t>
            </a:fld>
            <a:endParaRPr lang="en-US"/>
          </a:p>
        </p:txBody>
      </p:sp>
      <p:sp>
        <p:nvSpPr>
          <p:cNvPr id="7" name="Footer Placeholder 4"/>
          <p:cNvSpPr>
            <a:spLocks noGrp="1"/>
          </p:cNvSpPr>
          <p:nvPr>
            <p:ph type="ftr" sz="quarter" idx="11"/>
          </p:nvPr>
        </p:nvSpPr>
        <p:spPr/>
        <p:txBody>
          <a:bodyPr/>
          <a:lstStyle>
            <a:lvl1pPr>
              <a:defRPr/>
            </a:lvl1pPr>
          </a:lstStyle>
          <a:p>
            <a:endParaRPr lang="en-US"/>
          </a:p>
        </p:txBody>
      </p:sp>
      <p:sp>
        <p:nvSpPr>
          <p:cNvPr id="8" name="Slide Number Placeholder 5"/>
          <p:cNvSpPr>
            <a:spLocks noGrp="1"/>
          </p:cNvSpPr>
          <p:nvPr>
            <p:ph type="sldNum" sz="quarter" idx="12"/>
          </p:nvPr>
        </p:nvSpPr>
        <p:spPr/>
        <p:txBody>
          <a:bodyPr/>
          <a:lstStyle>
            <a:lvl1pPr>
              <a:defRPr/>
            </a:lvl1pPr>
          </a:lstStyle>
          <a:p>
            <a:fld id="{472E21BB-6B26-4A35-9290-96353EBAD5BC}" type="slidenum">
              <a:rPr lang="en-US"/>
              <a:pPr/>
              <a:t>‹#›</a:t>
            </a:fld>
            <a:endParaRPr lang="en-US"/>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overlay-ruleShadow.png"/>
          <p:cNvPicPr>
            <a:picLocks noChangeAspect="1"/>
          </p:cNvPicPr>
          <p:nvPr/>
        </p:nvPicPr>
        <p:blipFill>
          <a:blip r:embed="rId2"/>
          <a:srcRect/>
          <a:stretch>
            <a:fillRect/>
          </a:stretch>
        </p:blipFill>
        <p:spPr bwMode="auto">
          <a:xfrm>
            <a:off x="0" y="1308100"/>
            <a:ext cx="9144000" cy="123825"/>
          </a:xfrm>
          <a:prstGeom prst="rect">
            <a:avLst/>
          </a:prstGeom>
          <a:noFill/>
          <a:ln w="9525">
            <a:noFill/>
            <a:miter lim="800000"/>
            <a:headEnd/>
            <a:tailEnd/>
          </a:ln>
        </p:spPr>
      </p:pic>
      <p:pic>
        <p:nvPicPr>
          <p:cNvPr id="6" name="Picture 7" descr="Overlay-FullBackground.jpg"/>
          <p:cNvPicPr>
            <a:picLocks noChangeAspect="1"/>
          </p:cNvPicPr>
          <p:nvPr/>
        </p:nvPicPr>
        <p:blipFill>
          <a:blip r:embed="rId3"/>
          <a:srcRect t="23334"/>
          <a:stretch>
            <a:fillRect/>
          </a:stretch>
        </p:blipFill>
        <p:spPr bwMode="auto">
          <a:xfrm>
            <a:off x="0" y="1425575"/>
            <a:ext cx="9144000" cy="5432425"/>
          </a:xfrm>
          <a:prstGeom prst="rect">
            <a:avLst/>
          </a:prstGeom>
          <a:noFill/>
          <a:ln w="9525">
            <a:noFill/>
            <a:miter lim="800000"/>
            <a:headEnd/>
            <a:tailEnd/>
          </a:ln>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4"/>
          <p:cNvSpPr>
            <a:spLocks noGrp="1"/>
          </p:cNvSpPr>
          <p:nvPr>
            <p:ph type="dt" sz="half" idx="10"/>
          </p:nvPr>
        </p:nvSpPr>
        <p:spPr/>
        <p:txBody>
          <a:bodyPr/>
          <a:lstStyle>
            <a:lvl1pPr>
              <a:defRPr/>
            </a:lvl1pPr>
          </a:lstStyle>
          <a:p>
            <a:endParaRPr lang="en-US"/>
          </a:p>
        </p:txBody>
      </p:sp>
      <p:sp>
        <p:nvSpPr>
          <p:cNvPr id="8" name="Footer Placeholder 5"/>
          <p:cNvSpPr>
            <a:spLocks noGrp="1"/>
          </p:cNvSpPr>
          <p:nvPr>
            <p:ph type="ftr" sz="quarter" idx="11"/>
          </p:nvPr>
        </p:nvSpPr>
        <p:spPr/>
        <p:txBody>
          <a:bodyPr/>
          <a:lstStyle>
            <a:lvl1pPr>
              <a:defRPr/>
            </a:lvl1pPr>
          </a:lstStyle>
          <a:p>
            <a:endParaRPr lang="en-US"/>
          </a:p>
        </p:txBody>
      </p:sp>
      <p:sp>
        <p:nvSpPr>
          <p:cNvPr id="9" name="Slide Number Placeholder 6"/>
          <p:cNvSpPr>
            <a:spLocks noGrp="1"/>
          </p:cNvSpPr>
          <p:nvPr>
            <p:ph type="sldNum" sz="quarter" idx="12"/>
          </p:nvPr>
        </p:nvSpPr>
        <p:spPr/>
        <p:txBody>
          <a:bodyPr/>
          <a:lstStyle>
            <a:lvl1pPr>
              <a:defRPr/>
            </a:lvl1pPr>
          </a:lstStyle>
          <a:p>
            <a:fld id="{F7C88921-498A-429D-916A-B372C269B3A8}" type="slidenum">
              <a:rPr lang="en-US"/>
              <a:pPr/>
              <a:t>‹#›</a:t>
            </a:fld>
            <a:endParaRPr lang="en-US"/>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rcRect/>
          <a:stretch>
            <a:fillRect/>
          </a:stretch>
        </p:blipFill>
        <p:spPr bwMode="auto">
          <a:xfrm>
            <a:off x="0" y="1308100"/>
            <a:ext cx="9144000" cy="123825"/>
          </a:xfrm>
          <a:prstGeom prst="rect">
            <a:avLst/>
          </a:prstGeom>
          <a:noFill/>
          <a:ln w="9525">
            <a:noFill/>
            <a:miter lim="800000"/>
            <a:headEnd/>
            <a:tailEnd/>
          </a:ln>
        </p:spPr>
      </p:pic>
      <p:pic>
        <p:nvPicPr>
          <p:cNvPr id="8" name="Picture 7" descr="Overlay-FullBackground.jpg"/>
          <p:cNvPicPr>
            <a:picLocks noChangeAspect="1"/>
          </p:cNvPicPr>
          <p:nvPr/>
        </p:nvPicPr>
        <p:blipFill>
          <a:blip r:embed="rId3"/>
          <a:srcRect t="23334"/>
          <a:stretch>
            <a:fillRect/>
          </a:stretch>
        </p:blipFill>
        <p:spPr bwMode="auto">
          <a:xfrm>
            <a:off x="0" y="1425575"/>
            <a:ext cx="9144000" cy="5432425"/>
          </a:xfrm>
          <a:prstGeom prst="rect">
            <a:avLst/>
          </a:prstGeom>
          <a:noFill/>
          <a:ln w="9525">
            <a:noFill/>
            <a:miter lim="800000"/>
            <a:headEnd/>
            <a:tailEnd/>
          </a:ln>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9" name="Date Placeholder 6"/>
          <p:cNvSpPr>
            <a:spLocks noGrp="1"/>
          </p:cNvSpPr>
          <p:nvPr>
            <p:ph type="dt" sz="half" idx="10"/>
          </p:nvPr>
        </p:nvSpPr>
        <p:spPr/>
        <p:txBody>
          <a:bodyPr/>
          <a:lstStyle>
            <a:lvl1pPr>
              <a:defRPr/>
            </a:lvl1pPr>
          </a:lstStyle>
          <a:p>
            <a:endParaRPr lang="en-US"/>
          </a:p>
        </p:txBody>
      </p:sp>
      <p:sp>
        <p:nvSpPr>
          <p:cNvPr id="10" name="Footer Placeholder 7"/>
          <p:cNvSpPr>
            <a:spLocks noGrp="1"/>
          </p:cNvSpPr>
          <p:nvPr>
            <p:ph type="ftr" sz="quarter" idx="11"/>
          </p:nvPr>
        </p:nvSpPr>
        <p:spPr/>
        <p:txBody>
          <a:bodyPr/>
          <a:lstStyle>
            <a:lvl1pPr>
              <a:defRPr/>
            </a:lvl1pPr>
          </a:lstStyle>
          <a:p>
            <a:endParaRPr lang="en-US"/>
          </a:p>
        </p:txBody>
      </p:sp>
      <p:sp>
        <p:nvSpPr>
          <p:cNvPr id="11" name="Slide Number Placeholder 8"/>
          <p:cNvSpPr>
            <a:spLocks noGrp="1"/>
          </p:cNvSpPr>
          <p:nvPr>
            <p:ph type="sldNum" sz="quarter" idx="12"/>
          </p:nvPr>
        </p:nvSpPr>
        <p:spPr/>
        <p:txBody>
          <a:bodyPr/>
          <a:lstStyle>
            <a:lvl1pPr>
              <a:defRPr/>
            </a:lvl1pPr>
          </a:lstStyle>
          <a:p>
            <a:fld id="{11EE411D-CC8F-4C1E-9F28-861FBC25E562}" type="slidenum">
              <a:rPr lang="en-US"/>
              <a:pPr/>
              <a:t>‹#›</a:t>
            </a:fld>
            <a:endParaRPr lang="en-US"/>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overlay-ruleShadow.png"/>
          <p:cNvPicPr>
            <a:picLocks noChangeAspect="1"/>
          </p:cNvPicPr>
          <p:nvPr/>
        </p:nvPicPr>
        <p:blipFill>
          <a:blip r:embed="rId2"/>
          <a:srcRect/>
          <a:stretch>
            <a:fillRect/>
          </a:stretch>
        </p:blipFill>
        <p:spPr bwMode="auto">
          <a:xfrm>
            <a:off x="0" y="1308100"/>
            <a:ext cx="9144000" cy="123825"/>
          </a:xfrm>
          <a:prstGeom prst="rect">
            <a:avLst/>
          </a:prstGeom>
          <a:noFill/>
          <a:ln w="9525">
            <a:noFill/>
            <a:miter lim="800000"/>
            <a:headEnd/>
            <a:tailEnd/>
          </a:ln>
        </p:spPr>
      </p:pic>
      <p:pic>
        <p:nvPicPr>
          <p:cNvPr id="4" name="Picture 7" descr="Overlay-FullBackground.jpg"/>
          <p:cNvPicPr>
            <a:picLocks noChangeAspect="1"/>
          </p:cNvPicPr>
          <p:nvPr/>
        </p:nvPicPr>
        <p:blipFill>
          <a:blip r:embed="rId3"/>
          <a:srcRect t="21046"/>
          <a:stretch>
            <a:fillRect/>
          </a:stretch>
        </p:blipFill>
        <p:spPr bwMode="auto">
          <a:xfrm>
            <a:off x="0" y="1447800"/>
            <a:ext cx="9144000" cy="5414963"/>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2"/>
          <p:cNvSpPr>
            <a:spLocks noGrp="1"/>
          </p:cNvSpPr>
          <p:nvPr>
            <p:ph type="dt" sz="half" idx="10"/>
          </p:nvPr>
        </p:nvSpPr>
        <p:spPr/>
        <p:txBody>
          <a:bodyPr/>
          <a:lstStyle>
            <a:lvl1pPr>
              <a:defRPr/>
            </a:lvl1pPr>
          </a:lstStyle>
          <a:p>
            <a:endParaRPr lang="en-US"/>
          </a:p>
        </p:txBody>
      </p:sp>
      <p:sp>
        <p:nvSpPr>
          <p:cNvPr id="6" name="Footer Placeholder 3"/>
          <p:cNvSpPr>
            <a:spLocks noGrp="1"/>
          </p:cNvSpPr>
          <p:nvPr>
            <p:ph type="ftr" sz="quarter" idx="11"/>
          </p:nvPr>
        </p:nvSpPr>
        <p:spPr/>
        <p:txBody>
          <a:bodyPr/>
          <a:lstStyle>
            <a:lvl1pPr>
              <a:defRPr/>
            </a:lvl1pPr>
          </a:lstStyle>
          <a:p>
            <a:endParaRPr lang="en-US"/>
          </a:p>
        </p:txBody>
      </p:sp>
      <p:sp>
        <p:nvSpPr>
          <p:cNvPr id="7" name="Slide Number Placeholder 4"/>
          <p:cNvSpPr>
            <a:spLocks noGrp="1"/>
          </p:cNvSpPr>
          <p:nvPr>
            <p:ph type="sldNum" sz="quarter" idx="12"/>
          </p:nvPr>
        </p:nvSpPr>
        <p:spPr/>
        <p:txBody>
          <a:bodyPr/>
          <a:lstStyle>
            <a:lvl1pPr>
              <a:defRPr/>
            </a:lvl1pPr>
          </a:lstStyle>
          <a:p>
            <a:fld id="{4319CD71-E849-441B-BBD7-26BD4B7167CF}" type="slidenum">
              <a:rPr lang="en-US"/>
              <a:pPr/>
              <a:t>‹#›</a:t>
            </a:fld>
            <a:endParaRPr lang="en-US"/>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Overlay-FullBackground.jpg"/>
          <p:cNvPicPr>
            <a:picLocks noChangeAspect="1"/>
          </p:cNvPicPr>
          <p:nvPr/>
        </p:nvPicPr>
        <p:blipFill>
          <a:blip r:embed="rId2"/>
          <a:srcRect/>
          <a:stretch>
            <a:fillRect/>
          </a:stretch>
        </p:blipFill>
        <p:spPr bwMode="auto">
          <a:xfrm>
            <a:off x="0" y="4763"/>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endParaRPr lang="en-US"/>
          </a:p>
        </p:txBody>
      </p:sp>
      <p:sp>
        <p:nvSpPr>
          <p:cNvPr id="4" name="Footer Placeholder 2"/>
          <p:cNvSpPr>
            <a:spLocks noGrp="1"/>
          </p:cNvSpPr>
          <p:nvPr>
            <p:ph type="ftr" sz="quarter" idx="11"/>
          </p:nvPr>
        </p:nvSpPr>
        <p:spPr/>
        <p:txBody>
          <a:bodyPr/>
          <a:lstStyle>
            <a:lvl1pPr>
              <a:defRPr/>
            </a:lvl1pPr>
          </a:lstStyle>
          <a:p>
            <a:endParaRPr lang="en-US"/>
          </a:p>
        </p:txBody>
      </p:sp>
      <p:sp>
        <p:nvSpPr>
          <p:cNvPr id="5" name="Slide Number Placeholder 3"/>
          <p:cNvSpPr>
            <a:spLocks noGrp="1"/>
          </p:cNvSpPr>
          <p:nvPr>
            <p:ph type="sldNum" sz="quarter" idx="12"/>
          </p:nvPr>
        </p:nvSpPr>
        <p:spPr/>
        <p:txBody>
          <a:bodyPr/>
          <a:lstStyle>
            <a:lvl1pPr>
              <a:defRPr/>
            </a:lvl1pPr>
          </a:lstStyle>
          <a:p>
            <a:fld id="{19AEC18F-ED6D-4B77-9D6B-5062A7922D51}" type="slidenum">
              <a:rPr lang="en-US"/>
              <a:pPr/>
              <a:t>‹#›</a:t>
            </a:fld>
            <a:endParaRPr lang="en-US"/>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descr="Overlay-FullBackground.jpg"/>
          <p:cNvPicPr>
            <a:picLocks noChangeAspect="1"/>
          </p:cNvPicPr>
          <p:nvPr/>
        </p:nvPicPr>
        <p:blipFill>
          <a:blip r:embed="rId2"/>
          <a:srcRect l="50000"/>
          <a:stretch>
            <a:fillRect/>
          </a:stretch>
        </p:blipFill>
        <p:spPr bwMode="auto">
          <a:xfrm>
            <a:off x="4572000" y="4763"/>
            <a:ext cx="4572000" cy="6858000"/>
          </a:xfrm>
          <a:prstGeom prst="rect">
            <a:avLst/>
          </a:prstGeom>
          <a:noFill/>
          <a:ln w="9525">
            <a:noFill/>
            <a:miter lim="800000"/>
            <a:headEnd/>
            <a:tailEnd/>
          </a:ln>
        </p:spPr>
      </p:pic>
      <p:pic>
        <p:nvPicPr>
          <p:cNvPr id="6" name="Picture 7" descr="overlay-ruleShadow.png"/>
          <p:cNvPicPr>
            <a:picLocks noChangeAspect="1"/>
          </p:cNvPicPr>
          <p:nvPr/>
        </p:nvPicPr>
        <p:blipFill>
          <a:blip r:embed="rId3"/>
          <a:srcRect r="25031"/>
          <a:stretch>
            <a:fillRect/>
          </a:stretch>
        </p:blipFill>
        <p:spPr bwMode="auto">
          <a:xfrm rot="16200000">
            <a:off x="1086644" y="3364706"/>
            <a:ext cx="6854825" cy="125413"/>
          </a:xfrm>
          <a:prstGeom prst="rect">
            <a:avLst/>
          </a:prstGeom>
          <a:noFill/>
          <a:ln w="9525">
            <a:noFill/>
            <a:miter lim="800000"/>
            <a:headEnd/>
            <a:tailEnd/>
          </a:ln>
        </p:spPr>
      </p:pic>
      <p:sp>
        <p:nvSpPr>
          <p:cNvPr id="2" name="Title 1"/>
          <p:cNvSpPr>
            <a:spLocks noGrp="1"/>
          </p:cNvSpPr>
          <p:nvPr>
            <p:ph type="title"/>
          </p:nvPr>
        </p:nvSpPr>
        <p:spPr>
          <a:xfrm>
            <a:off x="301752" y="273049"/>
            <a:ext cx="3962400" cy="1690221"/>
          </a:xfrm>
        </p:spPr>
        <p:txBody>
          <a:bodyPr anchor="b"/>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bwMode="auto">
          <a:xfrm>
            <a:off x="2667000" y="6356350"/>
            <a:ext cx="1622425" cy="365125"/>
          </a:xfrm>
          <a:noFill/>
          <a:ln>
            <a:miter lim="800000"/>
            <a:headEnd/>
            <a:tailEnd/>
          </a:ln>
          <a:effectLst>
            <a:outerShdw dist="38100" dir="2700000" algn="tl" rotWithShape="0">
              <a:srgbClr val="808080">
                <a:alpha val="39999"/>
              </a:srgbClr>
            </a:outerShdw>
          </a:effectLst>
        </p:spPr>
        <p:txBody>
          <a:bodyPr/>
          <a:lstStyle>
            <a:lvl1pPr>
              <a:defRPr>
                <a:solidFill>
                  <a:schemeClr val="tx1"/>
                </a:solidFill>
                <a:latin typeface="Calisto MT" pitchFamily="-110" charset="0"/>
              </a:defRPr>
            </a:lvl1pPr>
          </a:lstStyle>
          <a:p>
            <a:endParaRPr lang="en-US"/>
          </a:p>
        </p:txBody>
      </p:sp>
      <p:sp>
        <p:nvSpPr>
          <p:cNvPr id="8" name="Footer Placeholder 5"/>
          <p:cNvSpPr>
            <a:spLocks noGrp="1"/>
          </p:cNvSpPr>
          <p:nvPr>
            <p:ph type="ftr" sz="quarter" idx="11"/>
          </p:nvPr>
        </p:nvSpPr>
        <p:spPr bwMode="auto">
          <a:xfrm>
            <a:off x="241300" y="6356350"/>
            <a:ext cx="1892300" cy="365125"/>
          </a:xfrm>
          <a:noFill/>
          <a:ln>
            <a:miter lim="800000"/>
            <a:headEnd/>
            <a:tailEnd/>
          </a:ln>
          <a:effectLst>
            <a:outerShdw dist="38100" dir="2700000" algn="tl" rotWithShape="0">
              <a:srgbClr val="808080">
                <a:alpha val="39999"/>
              </a:srgbClr>
            </a:outerShdw>
          </a:effectLst>
        </p:spPr>
        <p:txBody>
          <a:bodyPr/>
          <a:lstStyle>
            <a:lvl1pPr>
              <a:defRPr>
                <a:solidFill>
                  <a:schemeClr val="tx1"/>
                </a:solidFill>
                <a:latin typeface="Calisto MT" pitchFamily="-110" charset="0"/>
              </a:defRPr>
            </a:lvl1pPr>
          </a:lstStyle>
          <a:p>
            <a:endParaRPr lang="en-US"/>
          </a:p>
        </p:txBody>
      </p:sp>
      <p:sp>
        <p:nvSpPr>
          <p:cNvPr id="9" name="Slide Number Placeholder 6"/>
          <p:cNvSpPr>
            <a:spLocks noGrp="1"/>
          </p:cNvSpPr>
          <p:nvPr>
            <p:ph type="sldNum" sz="quarter" idx="12"/>
          </p:nvPr>
        </p:nvSpPr>
        <p:spPr>
          <a:xfrm>
            <a:off x="1892300" y="5748338"/>
            <a:ext cx="762000" cy="576262"/>
          </a:xfrm>
        </p:spPr>
        <p:txBody>
          <a:bodyPr>
            <a:noAutofit/>
          </a:bodyPr>
          <a:lstStyle>
            <a:lvl1pPr>
              <a:defRPr sz="3600">
                <a:solidFill>
                  <a:schemeClr val="tx1"/>
                </a:solidFill>
                <a:latin typeface="Perpetua Titling MT" pitchFamily="-110" charset="0"/>
              </a:defRPr>
            </a:lvl1pPr>
          </a:lstStyle>
          <a:p>
            <a:fld id="{AC1776BE-4346-453E-98A7-853F0B0ED833}" type="slidenum">
              <a:rPr lang="en-US"/>
              <a:pPr/>
              <a:t>‹#›</a:t>
            </a:fld>
            <a:endParaRPr lang="en-US"/>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3500"/>
            <a:ext cx="7583487" cy="1282700"/>
          </a:xfrm>
          <a:prstGeom prst="rect">
            <a:avLst/>
          </a:prstGeom>
        </p:spPr>
        <p:txBody>
          <a:bodyPr vert="horz" wrap="square" lIns="91440" tIns="45720" rIns="91440" bIns="45720" numCol="1" anchor="ctr" anchorCtr="0" compatLnSpc="1">
            <a:prstTxWarp prst="textNoShape">
              <a:avLst/>
            </a:prstTxWarp>
            <a:noAutofit/>
          </a:bodyPr>
          <a:lstStyle/>
          <a:p>
            <a:pPr lvl="0"/>
            <a:r>
              <a:rPr lang="en-US" smtClean="0"/>
              <a:t>Click to edit Master title style</a:t>
            </a:r>
          </a:p>
        </p:txBody>
      </p:sp>
      <p:sp>
        <p:nvSpPr>
          <p:cNvPr id="3" name="Text Placeholder 2"/>
          <p:cNvSpPr>
            <a:spLocks noGrp="1"/>
          </p:cNvSpPr>
          <p:nvPr>
            <p:ph type="body" idx="1"/>
          </p:nvPr>
        </p:nvSpPr>
        <p:spPr>
          <a:xfrm>
            <a:off x="779463" y="1828800"/>
            <a:ext cx="7583487" cy="4297363"/>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732588"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2"/>
                </a:solidFill>
                <a:effectLst>
                  <a:outerShdw blurRad="38100" dist="38100" dir="2700000" algn="tl">
                    <a:srgbClr val="000000"/>
                  </a:outerShdw>
                </a:effectLst>
              </a:defRPr>
            </a:lvl1pPr>
          </a:lstStyle>
          <a:p>
            <a:endParaRPr lang="en-US"/>
          </a:p>
        </p:txBody>
      </p:sp>
      <p:sp>
        <p:nvSpPr>
          <p:cNvPr id="5" name="Footer Placeholder 4"/>
          <p:cNvSpPr>
            <a:spLocks noGrp="1"/>
          </p:cNvSpPr>
          <p:nvPr>
            <p:ph type="ftr" sz="quarter" idx="3"/>
          </p:nvPr>
        </p:nvSpPr>
        <p:spPr>
          <a:xfrm>
            <a:off x="241300" y="6356350"/>
            <a:ext cx="2895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bg2"/>
                </a:solidFill>
                <a:effectLst>
                  <a:outerShdw blurRad="38100" dist="38100" dir="2700000" algn="tl">
                    <a:srgbClr val="000000"/>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chemeClr val="bg2"/>
                </a:solidFill>
                <a:effectLst>
                  <a:outerShdw blurRad="38100" dist="38100" dir="2700000" algn="tl">
                    <a:srgbClr val="000000"/>
                  </a:outerShdw>
                </a:effectLst>
              </a:defRPr>
            </a:lvl1pPr>
          </a:lstStyle>
          <a:p>
            <a:fld id="{F4239DC3-94EE-484C-9469-DAA6304FFD06}"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7" r:id="rId14"/>
  </p:sldLayoutIdLst>
  <p:transition spd="slow">
    <p:dissolve/>
  </p:transition>
  <p:txStyles>
    <p:titleStyle>
      <a:lvl1pPr algn="ctr" rtl="0" eaLnBrk="0" fontAlgn="base" hangingPunct="0">
        <a:spcBef>
          <a:spcPct val="0"/>
        </a:spcBef>
        <a:spcAft>
          <a:spcPct val="0"/>
        </a:spcAft>
        <a:defRPr sz="4800" kern="1200">
          <a:solidFill>
            <a:schemeClr val="tx1"/>
          </a:solidFill>
          <a:effectLst>
            <a:outerShdw blurRad="50800" dist="12700" dir="2700000" sx="100500" sy="100500" algn="tl" rotWithShape="0">
              <a:prstClr val="black">
                <a:alpha val="60000"/>
              </a:prstClr>
            </a:outerShdw>
          </a:effectLst>
          <a:latin typeface="+mj-lt"/>
          <a:ea typeface="ＭＳ Ｐゴシック" pitchFamily="-110" charset="-128"/>
          <a:cs typeface="ＭＳ Ｐゴシック" pitchFamily="-110" charset="-128"/>
        </a:defRPr>
      </a:lvl1pPr>
      <a:lvl2pPr algn="ctr" rtl="0" eaLnBrk="0" fontAlgn="base" hangingPunct="0">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2pPr>
      <a:lvl3pPr algn="ctr" rtl="0" eaLnBrk="0" fontAlgn="base" hangingPunct="0">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3pPr>
      <a:lvl4pPr algn="ctr" rtl="0" eaLnBrk="0" fontAlgn="base" hangingPunct="0">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4pPr>
      <a:lvl5pPr algn="ctr" rtl="0" eaLnBrk="0" fontAlgn="base" hangingPunct="0">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5pPr>
      <a:lvl6pPr marL="457200" algn="ctr" rtl="0" fontAlgn="base">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6pPr>
      <a:lvl7pPr marL="914400" algn="ctr" rtl="0" fontAlgn="base">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7pPr>
      <a:lvl8pPr marL="1371600" algn="ctr" rtl="0" fontAlgn="base">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8pPr>
      <a:lvl9pPr marL="1828800" algn="ctr" rtl="0" fontAlgn="base">
        <a:spcBef>
          <a:spcPct val="0"/>
        </a:spcBef>
        <a:spcAft>
          <a:spcPct val="0"/>
        </a:spcAft>
        <a:defRPr sz="4800">
          <a:solidFill>
            <a:schemeClr val="tx1"/>
          </a:solidFill>
          <a:latin typeface="Perpetua Titling MT" pitchFamily="-110" charset="0"/>
          <a:ea typeface="ＭＳ Ｐゴシック" pitchFamily="-110" charset="-128"/>
          <a:cs typeface="ＭＳ Ｐゴシック" pitchFamily="-110" charset="-128"/>
        </a:defRPr>
      </a:lvl9pPr>
    </p:titleStyle>
    <p:bodyStyle>
      <a:lvl1pPr marL="282575" indent="-282575" algn="l" rtl="0" eaLnBrk="0" fontAlgn="base" hangingPunct="0">
        <a:spcBef>
          <a:spcPts val="2000"/>
        </a:spcBef>
        <a:spcAft>
          <a:spcPct val="0"/>
        </a:spcAft>
        <a:buFont typeface="Calisto MT" pitchFamily="-110" charset="0"/>
        <a:buChar char="•"/>
        <a:defRPr sz="2400" kern="1200">
          <a:solidFill>
            <a:schemeClr val="bg2"/>
          </a:solidFill>
          <a:effectLst>
            <a:outerShdw blurRad="63500" dir="2700000" algn="tl" rotWithShape="0">
              <a:schemeClr val="tx1">
                <a:alpha val="40000"/>
              </a:schemeClr>
            </a:outerShdw>
          </a:effectLst>
          <a:latin typeface="+mn-lt"/>
          <a:ea typeface="ＭＳ Ｐゴシック" pitchFamily="-110" charset="-128"/>
          <a:cs typeface="ＭＳ Ｐゴシック" pitchFamily="-110" charset="-128"/>
        </a:defRPr>
      </a:lvl1pPr>
      <a:lvl2pPr marL="577850" indent="-295275" algn="l" rtl="0" eaLnBrk="0" fontAlgn="base" hangingPunct="0">
        <a:spcBef>
          <a:spcPts val="600"/>
        </a:spcBef>
        <a:spcAft>
          <a:spcPct val="0"/>
        </a:spcAft>
        <a:buClr>
          <a:srgbClr val="858585"/>
        </a:buClr>
        <a:buFont typeface="Calisto MT" pitchFamily="-110" charset="0"/>
        <a:buChar char="•"/>
        <a:defRPr sz="2200" kern="1200">
          <a:solidFill>
            <a:schemeClr val="bg2"/>
          </a:solidFill>
          <a:effectLst>
            <a:outerShdw blurRad="63500" dir="2700000" algn="tl" rotWithShape="0">
              <a:schemeClr val="tx1">
                <a:alpha val="40000"/>
              </a:schemeClr>
            </a:outerShdw>
          </a:effectLst>
          <a:latin typeface="+mn-lt"/>
          <a:ea typeface="ＭＳ Ｐゴシック" pitchFamily="-110" charset="-128"/>
          <a:cs typeface="+mn-cs"/>
        </a:defRPr>
      </a:lvl2pPr>
      <a:lvl3pPr marL="860425" indent="-282575" algn="l" rtl="0" eaLnBrk="0" fontAlgn="base" hangingPunct="0">
        <a:spcBef>
          <a:spcPts val="600"/>
        </a:spcBef>
        <a:spcAft>
          <a:spcPct val="0"/>
        </a:spcAft>
        <a:buFont typeface="Calisto MT" pitchFamily="-110" charset="0"/>
        <a:buChar char="•"/>
        <a:defRPr sz="2000" kern="1200">
          <a:solidFill>
            <a:schemeClr val="bg2"/>
          </a:solidFill>
          <a:effectLst>
            <a:outerShdw blurRad="63500" dir="2700000" algn="tl" rotWithShape="0">
              <a:schemeClr val="tx1">
                <a:alpha val="40000"/>
              </a:schemeClr>
            </a:outerShdw>
          </a:effectLst>
          <a:latin typeface="+mn-lt"/>
          <a:ea typeface="ＭＳ Ｐゴシック" pitchFamily="-110" charset="-128"/>
          <a:cs typeface="+mn-cs"/>
        </a:defRPr>
      </a:lvl3pPr>
      <a:lvl4pPr marL="1143000" indent="-282575" algn="l" rtl="0" eaLnBrk="0" fontAlgn="base" hangingPunct="0">
        <a:spcBef>
          <a:spcPts val="600"/>
        </a:spcBef>
        <a:spcAft>
          <a:spcPct val="0"/>
        </a:spcAft>
        <a:buClr>
          <a:srgbClr val="858585"/>
        </a:buClr>
        <a:buFont typeface="Calisto MT" pitchFamily="-110" charset="0"/>
        <a:buChar char="•"/>
        <a:defRPr kern="1200">
          <a:solidFill>
            <a:schemeClr val="bg2"/>
          </a:solidFill>
          <a:effectLst>
            <a:outerShdw blurRad="63500" dir="2700000" algn="tl" rotWithShape="0">
              <a:schemeClr val="tx1">
                <a:alpha val="40000"/>
              </a:schemeClr>
            </a:outerShdw>
          </a:effectLst>
          <a:latin typeface="+mn-lt"/>
          <a:ea typeface="ＭＳ Ｐゴシック" pitchFamily="-110" charset="-128"/>
          <a:cs typeface="+mn-cs"/>
        </a:defRPr>
      </a:lvl4pPr>
      <a:lvl5pPr marL="1425575" indent="-282575" algn="l" rtl="0" eaLnBrk="0" fontAlgn="base" hangingPunct="0">
        <a:spcBef>
          <a:spcPts val="600"/>
        </a:spcBef>
        <a:spcAft>
          <a:spcPct val="0"/>
        </a:spcAft>
        <a:buFont typeface="Calisto MT" pitchFamily="-110" charset="0"/>
        <a:buChar char="•"/>
        <a:defRPr kern="1200">
          <a:solidFill>
            <a:schemeClr val="bg2"/>
          </a:solidFill>
          <a:effectLst>
            <a:outerShdw blurRad="63500" dir="2700000" algn="tl" rotWithShape="0">
              <a:schemeClr val="tx1">
                <a:alpha val="40000"/>
              </a:schemeClr>
            </a:outerShdw>
          </a:effectLst>
          <a:latin typeface="+mn-lt"/>
          <a:ea typeface="ＭＳ Ｐゴシック" pitchFamily="-110"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79463" y="1917700"/>
            <a:ext cx="7583487" cy="1470025"/>
          </a:xfrm>
        </p:spPr>
        <p:txBody>
          <a:bodyPr>
            <a:normAutofit/>
          </a:bodyPr>
          <a:lstStyle/>
          <a:p>
            <a:pPr eaLnBrk="1" hangingPunct="1"/>
            <a:r>
              <a:rPr lang="en-US" sz="4300" smtClean="0">
                <a:effectLst>
                  <a:outerShdw blurRad="38100" dist="38100" dir="2700000" algn="tl">
                    <a:srgbClr val="000000"/>
                  </a:outerShdw>
                </a:effectLst>
              </a:rPr>
              <a:t>Great Depression and the New Deal</a:t>
            </a:r>
          </a:p>
        </p:txBody>
      </p:sp>
      <p:sp>
        <p:nvSpPr>
          <p:cNvPr id="8" name="Subtitle 7"/>
          <p:cNvSpPr>
            <a:spLocks noGrp="1"/>
          </p:cNvSpPr>
          <p:nvPr>
            <p:ph type="subTitle" idx="1"/>
          </p:nvPr>
        </p:nvSpPr>
        <p:spPr>
          <a:xfrm>
            <a:off x="779463" y="3810000"/>
            <a:ext cx="7583487" cy="2362200"/>
          </a:xfrm>
        </p:spPr>
        <p:txBody>
          <a:bodyPr/>
          <a:lstStyle/>
          <a:p>
            <a:pPr eaLnBrk="1" hangingPunct="1"/>
            <a:endParaRPr lang="en-US" smtClean="0">
              <a:effectLst>
                <a:outerShdw blurRad="38100" dist="38100" dir="2700000" algn="tl">
                  <a:srgbClr val="000000"/>
                </a:outerShdw>
              </a:effectLst>
            </a:endParaRPr>
          </a:p>
          <a:p>
            <a:pPr eaLnBrk="1" hangingPunct="1"/>
            <a:endParaRPr lang="en-US" smtClean="0">
              <a:effectLst>
                <a:outerShdw blurRad="38100" dist="38100" dir="2700000" algn="tl">
                  <a:srgbClr val="000000"/>
                </a:outerShdw>
              </a:effectLst>
            </a:endParaRPr>
          </a:p>
          <a:p>
            <a:pPr eaLnBrk="1" hangingPunct="1"/>
            <a:endParaRPr lang="en-US" smtClean="0">
              <a:effectLst>
                <a:outerShdw blurRad="38100" dist="38100" dir="2700000" algn="tl">
                  <a:srgbClr val="000000"/>
                </a:outerShdw>
              </a:effectLst>
            </a:endParaRPr>
          </a:p>
          <a:p>
            <a:pPr eaLnBrk="1" hangingPunct="1"/>
            <a:endParaRPr lang="en-US" smtClean="0">
              <a:effectLst>
                <a:outerShdw blurRad="38100" dist="38100" dir="2700000" algn="tl">
                  <a:srgbClr val="000000"/>
                </a:outerShdw>
              </a:effectLst>
            </a:endParaRPr>
          </a:p>
        </p:txBody>
      </p:sp>
      <p:pic>
        <p:nvPicPr>
          <p:cNvPr id="16388" name="Picture 8" descr="newdeal2.gif"/>
          <p:cNvPicPr>
            <a:picLocks noChangeAspect="1"/>
          </p:cNvPicPr>
          <p:nvPr/>
        </p:nvPicPr>
        <p:blipFill>
          <a:blip r:embed="rId2"/>
          <a:srcRect/>
          <a:stretch>
            <a:fillRect/>
          </a:stretch>
        </p:blipFill>
        <p:spPr bwMode="auto">
          <a:xfrm>
            <a:off x="2743200" y="3505200"/>
            <a:ext cx="3414713" cy="3352800"/>
          </a:xfrm>
          <a:prstGeom prst="rect">
            <a:avLst/>
          </a:prstGeom>
          <a:noFill/>
          <a:ln w="9525">
            <a:noFill/>
            <a:miter lim="800000"/>
            <a:headEnd/>
            <a:tailEnd/>
          </a:ln>
        </p:spPr>
      </p:pic>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Depression of 1893</a:t>
            </a:r>
          </a:p>
        </p:txBody>
      </p:sp>
      <p:sp>
        <p:nvSpPr>
          <p:cNvPr id="11267"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Overexpansion of railroads and industry</a:t>
            </a:r>
          </a:p>
          <a:p>
            <a:pPr eaLnBrk="1" hangingPunct="1"/>
            <a:r>
              <a:rPr lang="en-US" smtClean="0">
                <a:effectLst>
                  <a:outerShdw blurRad="38100" dist="38100" dir="2700000" algn="tl">
                    <a:srgbClr val="000000"/>
                  </a:outerShdw>
                </a:effectLst>
              </a:rPr>
              <a:t>Low agricultural prices</a:t>
            </a:r>
          </a:p>
          <a:p>
            <a:pPr eaLnBrk="1" hangingPunct="1"/>
            <a:r>
              <a:rPr lang="en-US" smtClean="0">
                <a:effectLst>
                  <a:outerShdw blurRad="38100" dist="38100" dir="2700000" algn="tl">
                    <a:srgbClr val="000000"/>
                  </a:outerShdw>
                </a:effectLst>
              </a:rPr>
              <a:t>Fear of the stability of currency</a:t>
            </a:r>
          </a:p>
          <a:p>
            <a:pPr eaLnBrk="1" hangingPunct="1">
              <a:buFontTx/>
              <a:buNone/>
            </a:pPr>
            <a:endParaRPr lang="en-US" smtClean="0">
              <a:effectLst>
                <a:outerShdw blurRad="38100" dist="38100" dir="2700000" algn="tl">
                  <a:srgbClr val="000000"/>
                </a:outerShdw>
              </a:effectLst>
            </a:endParaRPr>
          </a:p>
        </p:txBody>
      </p:sp>
    </p:spTree>
  </p:cSld>
  <p:clrMapOvr>
    <a:masterClrMapping/>
  </p:clrMapOvr>
  <p:transition spd="slow">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79463" y="63500"/>
            <a:ext cx="7583487" cy="1282700"/>
          </a:xfrm>
        </p:spPr>
        <p:txBody>
          <a:bodyPr/>
          <a:lstStyle/>
          <a:p>
            <a:pPr eaLnBrk="1" hangingPunct="1"/>
            <a:r>
              <a:rPr lang="en-US" smtClean="0">
                <a:effectLst>
                  <a:outerShdw blurRad="38100" dist="38100" dir="2700000" algn="tl">
                    <a:srgbClr val="000000"/>
                  </a:outerShdw>
                </a:effectLst>
              </a:rPr>
              <a:t>Depression of 1929</a:t>
            </a:r>
          </a:p>
        </p:txBody>
      </p:sp>
      <p:sp>
        <p:nvSpPr>
          <p:cNvPr id="7" name="Text Placeholder 6"/>
          <p:cNvSpPr>
            <a:spLocks noGrp="1"/>
          </p:cNvSpPr>
          <p:nvPr>
            <p:ph type="body" idx="1"/>
          </p:nvPr>
        </p:nvSpPr>
        <p:spPr>
          <a:xfrm>
            <a:off x="779463" y="1524000"/>
            <a:ext cx="3565525" cy="838200"/>
          </a:xfrm>
        </p:spPr>
        <p:txBody>
          <a:bodyPr/>
          <a:lstStyle/>
          <a:p>
            <a:pPr eaLnBrk="1" hangingPunct="1"/>
            <a:endParaRPr lang="en-US" smtClean="0">
              <a:effectLst>
                <a:outerShdw blurRad="38100" dist="38100" dir="2700000" algn="tl">
                  <a:srgbClr val="000000"/>
                </a:outerShdw>
              </a:effectLst>
            </a:endParaRPr>
          </a:p>
        </p:txBody>
      </p:sp>
      <p:sp>
        <p:nvSpPr>
          <p:cNvPr id="12291" name="Rectangle 3"/>
          <p:cNvSpPr>
            <a:spLocks noGrp="1" noChangeArrowheads="1"/>
          </p:cNvSpPr>
          <p:nvPr>
            <p:ph sz="half" idx="2"/>
          </p:nvPr>
        </p:nvSpPr>
        <p:spPr>
          <a:xfrm>
            <a:off x="779463" y="2393950"/>
            <a:ext cx="3565525" cy="3732213"/>
          </a:xfrm>
        </p:spPr>
        <p:txBody>
          <a:bodyPr/>
          <a:lstStyle/>
          <a:p>
            <a:pPr eaLnBrk="1" hangingPunct="1"/>
            <a:r>
              <a:rPr lang="en-US" smtClean="0">
                <a:effectLst>
                  <a:outerShdw blurRad="38100" dist="38100" dir="2700000" algn="tl">
                    <a:srgbClr val="000000"/>
                  </a:outerShdw>
                </a:effectLst>
              </a:rPr>
              <a:t>Industry overexpanded its production facilities</a:t>
            </a:r>
          </a:p>
          <a:p>
            <a:pPr eaLnBrk="1" hangingPunct="1"/>
            <a:r>
              <a:rPr lang="en-US" smtClean="0">
                <a:effectLst>
                  <a:outerShdw blurRad="38100" dist="38100" dir="2700000" algn="tl">
                    <a:srgbClr val="000000"/>
                  </a:outerShdw>
                </a:effectLst>
              </a:rPr>
              <a:t>Consumers lacked sufficient income to purchase the total output of industry.</a:t>
            </a:r>
          </a:p>
          <a:p>
            <a:pPr eaLnBrk="1" hangingPunct="1"/>
            <a:r>
              <a:rPr lang="en-US" smtClean="0">
                <a:effectLst>
                  <a:outerShdw blurRad="38100" dist="38100" dir="2700000" algn="tl">
                    <a:srgbClr val="000000"/>
                  </a:outerShdw>
                </a:effectLst>
              </a:rPr>
              <a:t>Bankers made unsound loans which led to bank failures which wiped out the savings of many people</a:t>
            </a:r>
          </a:p>
        </p:txBody>
      </p:sp>
      <p:sp>
        <p:nvSpPr>
          <p:cNvPr id="8" name="Text Placeholder 7"/>
          <p:cNvSpPr>
            <a:spLocks noGrp="1"/>
          </p:cNvSpPr>
          <p:nvPr>
            <p:ph type="body" sz="quarter" idx="3"/>
          </p:nvPr>
        </p:nvSpPr>
        <p:spPr>
          <a:xfrm>
            <a:off x="4797425" y="1524000"/>
            <a:ext cx="3565525" cy="838200"/>
          </a:xfrm>
        </p:spPr>
        <p:txBody>
          <a:bodyPr/>
          <a:lstStyle/>
          <a:p>
            <a:pPr eaLnBrk="1" hangingPunct="1"/>
            <a:endParaRPr lang="en-US" smtClean="0">
              <a:effectLst>
                <a:outerShdw blurRad="38100" dist="38100" dir="2700000" algn="tl">
                  <a:srgbClr val="000000"/>
                </a:outerShdw>
              </a:effectLst>
            </a:endParaRPr>
          </a:p>
        </p:txBody>
      </p:sp>
      <p:pic>
        <p:nvPicPr>
          <p:cNvPr id="26630" name="Content Placeholder 11" descr="depression_f.jpg"/>
          <p:cNvPicPr>
            <a:picLocks noGrp="1" noChangeAspect="1"/>
          </p:cNvPicPr>
          <p:nvPr>
            <p:ph sz="quarter" idx="4"/>
          </p:nvPr>
        </p:nvPicPr>
        <p:blipFill>
          <a:blip r:embed="rId2"/>
          <a:srcRect t="-13568" b="-13568"/>
          <a:stretch>
            <a:fillRect/>
          </a:stretch>
        </p:blipFill>
        <p:spPr bwMode="auto">
          <a:xfrm>
            <a:off x="4797425" y="1981200"/>
            <a:ext cx="3827463" cy="4419600"/>
          </a:xfrm>
        </p:spPr>
      </p:pic>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79463" y="63500"/>
            <a:ext cx="7583487" cy="1282700"/>
          </a:xfrm>
        </p:spPr>
        <p:txBody>
          <a:bodyPr/>
          <a:lstStyle/>
          <a:p>
            <a:pPr eaLnBrk="1" hangingPunct="1"/>
            <a:r>
              <a:rPr lang="en-US" smtClean="0">
                <a:effectLst>
                  <a:outerShdw blurRad="38100" dist="38100" dir="2700000" algn="tl">
                    <a:srgbClr val="000000"/>
                  </a:outerShdw>
                </a:effectLst>
              </a:rPr>
              <a:t>Depression of 1929</a:t>
            </a:r>
          </a:p>
        </p:txBody>
      </p:sp>
      <p:sp>
        <p:nvSpPr>
          <p:cNvPr id="6" name="Text Placeholder 5"/>
          <p:cNvSpPr>
            <a:spLocks noGrp="1"/>
          </p:cNvSpPr>
          <p:nvPr>
            <p:ph type="body" idx="1"/>
          </p:nvPr>
        </p:nvSpPr>
        <p:spPr>
          <a:xfrm>
            <a:off x="779463" y="1524000"/>
            <a:ext cx="3565525" cy="838200"/>
          </a:xfrm>
        </p:spPr>
        <p:txBody>
          <a:bodyPr/>
          <a:lstStyle/>
          <a:p>
            <a:pPr eaLnBrk="1" hangingPunct="1"/>
            <a:endParaRPr lang="en-US" smtClean="0">
              <a:effectLst>
                <a:outerShdw blurRad="38100" dist="38100" dir="2700000" algn="tl">
                  <a:srgbClr val="000000"/>
                </a:outerShdw>
              </a:effectLst>
            </a:endParaRPr>
          </a:p>
        </p:txBody>
      </p:sp>
      <p:sp>
        <p:nvSpPr>
          <p:cNvPr id="13315" name="Rectangle 3"/>
          <p:cNvSpPr>
            <a:spLocks noGrp="1" noChangeArrowheads="1"/>
          </p:cNvSpPr>
          <p:nvPr>
            <p:ph sz="half" idx="2"/>
          </p:nvPr>
        </p:nvSpPr>
        <p:spPr>
          <a:xfrm>
            <a:off x="779463" y="2393950"/>
            <a:ext cx="3565525" cy="3732213"/>
          </a:xfrm>
        </p:spPr>
        <p:txBody>
          <a:bodyPr/>
          <a:lstStyle/>
          <a:p>
            <a:pPr eaLnBrk="1" hangingPunct="1"/>
            <a:r>
              <a:rPr lang="en-US" smtClean="0">
                <a:effectLst>
                  <a:outerShdw blurRad="38100" dist="38100" dir="2700000" algn="tl">
                    <a:srgbClr val="000000"/>
                  </a:outerShdw>
                </a:effectLst>
              </a:rPr>
              <a:t>Get rich speculators bid up the price of real estate and stocks to unrealistic levels</a:t>
            </a:r>
          </a:p>
          <a:p>
            <a:pPr eaLnBrk="1" hangingPunct="1"/>
            <a:r>
              <a:rPr lang="en-US" smtClean="0">
                <a:effectLst>
                  <a:outerShdw blurRad="38100" dist="38100" dir="2700000" algn="tl">
                    <a:srgbClr val="000000"/>
                  </a:outerShdw>
                </a:effectLst>
              </a:rPr>
              <a:t>International trade declined because WWI hurt Europe’s economy and had lessend Europe’s ability to purchase goods.</a:t>
            </a:r>
          </a:p>
          <a:p>
            <a:pPr eaLnBrk="1" hangingPunct="1"/>
            <a:r>
              <a:rPr lang="en-US" smtClean="0">
                <a:effectLst>
                  <a:outerShdw blurRad="38100" dist="38100" dir="2700000" algn="tl">
                    <a:srgbClr val="000000"/>
                  </a:outerShdw>
                </a:effectLst>
              </a:rPr>
              <a:t>Stock market crash of 1929</a:t>
            </a:r>
          </a:p>
        </p:txBody>
      </p:sp>
      <p:sp>
        <p:nvSpPr>
          <p:cNvPr id="7" name="Text Placeholder 6"/>
          <p:cNvSpPr>
            <a:spLocks noGrp="1"/>
          </p:cNvSpPr>
          <p:nvPr>
            <p:ph type="body" sz="quarter" idx="3"/>
          </p:nvPr>
        </p:nvSpPr>
        <p:spPr>
          <a:xfrm>
            <a:off x="4797425" y="1524000"/>
            <a:ext cx="3565525" cy="838200"/>
          </a:xfrm>
        </p:spPr>
        <p:txBody>
          <a:bodyPr/>
          <a:lstStyle/>
          <a:p>
            <a:pPr eaLnBrk="1" hangingPunct="1"/>
            <a:endParaRPr lang="en-US" smtClean="0">
              <a:effectLst>
                <a:outerShdw blurRad="38100" dist="38100" dir="2700000" algn="tl">
                  <a:srgbClr val="000000"/>
                </a:outerShdw>
              </a:effectLst>
            </a:endParaRPr>
          </a:p>
        </p:txBody>
      </p:sp>
      <p:pic>
        <p:nvPicPr>
          <p:cNvPr id="27654" name="Content Placeholder 8" descr="sp500_1929crash.JPG"/>
          <p:cNvPicPr>
            <a:picLocks noGrp="1" noChangeAspect="1"/>
          </p:cNvPicPr>
          <p:nvPr>
            <p:ph sz="quarter" idx="4"/>
          </p:nvPr>
        </p:nvPicPr>
        <p:blipFill>
          <a:blip r:embed="rId2"/>
          <a:srcRect t="-2469" b="-2469"/>
          <a:stretch>
            <a:fillRect/>
          </a:stretch>
        </p:blipFill>
        <p:spPr bwMode="auto">
          <a:xfrm>
            <a:off x="4797425" y="2393950"/>
            <a:ext cx="3565525" cy="3732213"/>
          </a:xfrm>
        </p:spPr>
      </p:pic>
    </p:spTree>
  </p:cSld>
  <p:clrMapOvr>
    <a:masterClrMapping/>
  </p:clrMapOvr>
  <p:transition spd="slow">
    <p:check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r>
              <a:rPr lang="en-US" sz="3600" smtClean="0">
                <a:effectLst>
                  <a:outerShdw blurRad="38100" dist="38100" dir="2700000" algn="tl">
                    <a:srgbClr val="000000"/>
                  </a:outerShdw>
                </a:effectLst>
              </a:rPr>
              <a:t>Difference between 1929 and 1873 and 1893</a:t>
            </a:r>
          </a:p>
        </p:txBody>
      </p:sp>
      <p:sp>
        <p:nvSpPr>
          <p:cNvPr id="14339"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US no longer had the frontier with its economic opportunities</a:t>
            </a:r>
          </a:p>
          <a:p>
            <a:pPr eaLnBrk="1" hangingPunct="1"/>
            <a:r>
              <a:rPr lang="en-US" smtClean="0">
                <a:effectLst>
                  <a:outerShdw blurRad="38100" dist="38100" dir="2700000" algn="tl">
                    <a:srgbClr val="000000"/>
                  </a:outerShdw>
                </a:effectLst>
              </a:rPr>
              <a:t>Economy was primarily industrial</a:t>
            </a:r>
          </a:p>
          <a:p>
            <a:pPr eaLnBrk="1" hangingPunct="1"/>
            <a:r>
              <a:rPr lang="en-US" smtClean="0">
                <a:effectLst>
                  <a:outerShdw blurRad="38100" dist="38100" dir="2700000" algn="tl">
                    <a:srgbClr val="000000"/>
                  </a:outerShdw>
                </a:effectLst>
              </a:rPr>
              <a:t>Depression was worldwide</a:t>
            </a:r>
          </a:p>
        </p:txBody>
      </p:sp>
    </p:spTree>
  </p:cSld>
  <p:clrMapOvr>
    <a:masterClrMapping/>
  </p:clrMapOvr>
  <p:transition spd="slow">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Responses to Depression</a:t>
            </a:r>
          </a:p>
        </p:txBody>
      </p:sp>
      <p:sp>
        <p:nvSpPr>
          <p:cNvPr id="15363"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Republicans: Volunteerism and Rugged Individualism</a:t>
            </a:r>
          </a:p>
          <a:p>
            <a:pPr eaLnBrk="1" hangingPunct="1"/>
            <a:endParaRPr lang="en-US" smtClean="0">
              <a:effectLst>
                <a:outerShdw blurRad="38100" dist="38100" dir="2700000" algn="tl">
                  <a:srgbClr val="000000"/>
                </a:outerShdw>
              </a:effectLst>
            </a:endParaRPr>
          </a:p>
          <a:p>
            <a:pPr eaLnBrk="1" hangingPunct="1"/>
            <a:endParaRPr lang="en-US" smtClean="0">
              <a:effectLst>
                <a:outerShdw blurRad="38100" dist="38100" dir="2700000" algn="tl">
                  <a:srgbClr val="000000"/>
                </a:outerShdw>
              </a:effectLst>
            </a:endParaRPr>
          </a:p>
          <a:p>
            <a:pPr eaLnBrk="1" hangingPunct="1">
              <a:buFont typeface="Calisto MT" pitchFamily="-110" charset="0"/>
              <a:buNone/>
            </a:pPr>
            <a:r>
              <a:rPr lang="en-US" b="1" smtClean="0">
                <a:effectLst>
                  <a:outerShdw blurRad="38100" dist="38100" dir="2700000" algn="tl">
                    <a:srgbClr val="000000"/>
                  </a:outerShdw>
                </a:effectLst>
              </a:rPr>
              <a:t>"</a:t>
            </a:r>
            <a:r>
              <a:rPr lang="en-US" b="1" i="1" smtClean="0">
                <a:effectLst>
                  <a:outerShdw blurRad="38100" dist="38100" dir="2700000" algn="tl">
                    <a:srgbClr val="000000"/>
                  </a:outerShdw>
                </a:effectLst>
              </a:rPr>
              <a:t>It is not the function of the government to relieve individuals of their responsibilities to their neighbours, or to relieve private institutions of their responsibilities to the public</a:t>
            </a:r>
            <a:r>
              <a:rPr lang="en-US" b="1" smtClean="0">
                <a:effectLst>
                  <a:outerShdw blurRad="38100" dist="38100" dir="2700000" algn="tl">
                    <a:srgbClr val="000000"/>
                  </a:outerShdw>
                </a:effectLst>
              </a:rPr>
              <a:t>." </a:t>
            </a:r>
          </a:p>
          <a:p>
            <a:pPr eaLnBrk="1" hangingPunct="1">
              <a:buFont typeface="Calisto MT" pitchFamily="-110" charset="0"/>
              <a:buNone/>
            </a:pPr>
            <a:r>
              <a:rPr lang="en-US" b="1" smtClean="0">
                <a:effectLst>
                  <a:outerShdw blurRad="38100" dist="38100" dir="2700000" algn="tl">
                    <a:srgbClr val="000000"/>
                  </a:outerShdw>
                </a:effectLst>
              </a:rPr>
              <a:t>						- Hoover	</a:t>
            </a:r>
          </a:p>
          <a:p>
            <a:pPr eaLnBrk="1" hangingPunct="1">
              <a:buFont typeface="Calisto MT" pitchFamily="-110" charset="0"/>
              <a:buNone/>
            </a:pPr>
            <a:endParaRPr lang="en-US" smtClean="0">
              <a:effectLst>
                <a:outerShdw blurRad="38100" dist="38100" dir="2700000" algn="tl">
                  <a:srgbClr val="000000"/>
                </a:outerShdw>
              </a:effectLst>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1625" y="273050"/>
            <a:ext cx="3962400" cy="1690688"/>
          </a:xfrm>
        </p:spPr>
        <p:txBody>
          <a:bodyPr/>
          <a:lstStyle/>
          <a:p>
            <a:r>
              <a:rPr lang="en-US" smtClean="0">
                <a:effectLst>
                  <a:outerShdw blurRad="38100" dist="38100" dir="2700000" algn="tl">
                    <a:srgbClr val="000000"/>
                  </a:outerShdw>
                </a:effectLst>
                <a:ea typeface="ＭＳ Ｐゴシック" pitchFamily="-110" charset="-128"/>
              </a:rPr>
              <a:t>FDR</a:t>
            </a:r>
          </a:p>
        </p:txBody>
      </p:sp>
      <p:sp>
        <p:nvSpPr>
          <p:cNvPr id="16387" name="Rectangle 3"/>
          <p:cNvSpPr>
            <a:spLocks noGrp="1" noChangeArrowheads="1"/>
          </p:cNvSpPr>
          <p:nvPr>
            <p:ph idx="1"/>
          </p:nvPr>
        </p:nvSpPr>
        <p:spPr>
          <a:xfrm>
            <a:off x="4865688" y="273050"/>
            <a:ext cx="3960812" cy="5853113"/>
          </a:xfrm>
        </p:spPr>
        <p:txBody>
          <a:bodyPr/>
          <a:lstStyle/>
          <a:p>
            <a:pPr eaLnBrk="1" hangingPunct="1"/>
            <a:r>
              <a:rPr lang="en-US" smtClean="0">
                <a:effectLst>
                  <a:outerShdw blurRad="38100" dist="38100" dir="2700000" algn="tl">
                    <a:srgbClr val="000000"/>
                  </a:outerShdw>
                </a:effectLst>
              </a:rPr>
              <a:t>Member of a wealthy New York landowning family</a:t>
            </a:r>
          </a:p>
          <a:p>
            <a:pPr eaLnBrk="1" hangingPunct="1"/>
            <a:r>
              <a:rPr lang="en-US" smtClean="0">
                <a:effectLst>
                  <a:outerShdw blurRad="38100" dist="38100" dir="2700000" algn="tl">
                    <a:srgbClr val="000000"/>
                  </a:outerShdw>
                </a:effectLst>
              </a:rPr>
              <a:t>Groton, Harvard, Columbia Law</a:t>
            </a:r>
          </a:p>
          <a:p>
            <a:pPr eaLnBrk="1" hangingPunct="1"/>
            <a:r>
              <a:rPr lang="en-US" smtClean="0">
                <a:effectLst>
                  <a:outerShdw blurRad="38100" dist="38100" dir="2700000" algn="tl">
                    <a:srgbClr val="000000"/>
                  </a:outerShdw>
                </a:effectLst>
              </a:rPr>
              <a:t>1921 struck with polio.</a:t>
            </a:r>
          </a:p>
          <a:p>
            <a:pPr eaLnBrk="1" hangingPunct="1"/>
            <a:r>
              <a:rPr lang="en-US" smtClean="0">
                <a:effectLst>
                  <a:outerShdw blurRad="38100" dist="38100" dir="2700000" algn="tl">
                    <a:srgbClr val="000000"/>
                  </a:outerShdw>
                </a:effectLst>
              </a:rPr>
              <a:t>1928 elected Governor of New York</a:t>
            </a:r>
          </a:p>
          <a:p>
            <a:pPr eaLnBrk="1" hangingPunct="1"/>
            <a:r>
              <a:rPr lang="en-US" smtClean="0">
                <a:effectLst>
                  <a:outerShdw blurRad="38100" dist="38100" dir="2700000" algn="tl">
                    <a:srgbClr val="000000"/>
                  </a:outerShdw>
                </a:effectLst>
              </a:rPr>
              <a:t>Personal warmth, great self confidence, politician, great orator, zest for life.</a:t>
            </a:r>
          </a:p>
        </p:txBody>
      </p:sp>
      <p:sp>
        <p:nvSpPr>
          <p:cNvPr id="6" name="Text Placeholder 5"/>
          <p:cNvSpPr>
            <a:spLocks noGrp="1"/>
          </p:cNvSpPr>
          <p:nvPr>
            <p:ph type="body" sz="half" idx="2"/>
          </p:nvPr>
        </p:nvSpPr>
        <p:spPr bwMode="auto">
          <a:xfrm>
            <a:off x="301625" y="1974850"/>
            <a:ext cx="3962400" cy="3200400"/>
          </a:xfrm>
          <a:effectLst>
            <a:outerShdw dist="38100" dir="2700000" algn="tl" rotWithShape="0">
              <a:srgbClr val="000000">
                <a:alpha val="39999"/>
              </a:srgbClr>
            </a:outerShdw>
          </a:effectLst>
        </p:spPr>
        <p:txBody>
          <a:bodyPr/>
          <a:lstStyle/>
          <a:p>
            <a:endParaRPr lang="en-US" smtClean="0">
              <a:effectLst>
                <a:outerShdw blurRad="38100" dist="38100" dir="2700000" algn="tl">
                  <a:srgbClr val="000000"/>
                </a:outerShdw>
              </a:effectLst>
              <a:ea typeface="ＭＳ Ｐゴシック" pitchFamily="-110" charset="-128"/>
            </a:endParaRPr>
          </a:p>
          <a:p>
            <a:endParaRPr lang="en-US" smtClean="0">
              <a:effectLst>
                <a:outerShdw blurRad="38100" dist="38100" dir="2700000" algn="tl">
                  <a:srgbClr val="000000"/>
                </a:outerShdw>
              </a:effectLst>
              <a:ea typeface="ＭＳ Ｐゴシック" pitchFamily="-110" charset="-128"/>
            </a:endParaRPr>
          </a:p>
        </p:txBody>
      </p:sp>
      <p:pic>
        <p:nvPicPr>
          <p:cNvPr id="30725" name="Picture 7"/>
          <p:cNvPicPr>
            <a:picLocks noChangeAspect="1"/>
          </p:cNvPicPr>
          <p:nvPr/>
        </p:nvPicPr>
        <p:blipFill>
          <a:blip r:embed="rId2"/>
          <a:srcRect/>
          <a:stretch>
            <a:fillRect/>
          </a:stretch>
        </p:blipFill>
        <p:spPr bwMode="auto">
          <a:xfrm>
            <a:off x="381000" y="2054225"/>
            <a:ext cx="3962400" cy="40417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Election of 1932</a:t>
            </a:r>
          </a:p>
        </p:txBody>
      </p:sp>
      <p:sp>
        <p:nvSpPr>
          <p:cNvPr id="17411"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Republicans nominated Herbert Hoover</a:t>
            </a:r>
          </a:p>
          <a:p>
            <a:pPr eaLnBrk="1" hangingPunct="1"/>
            <a:r>
              <a:rPr lang="en-US" smtClean="0">
                <a:effectLst>
                  <a:outerShdw blurRad="38100" dist="38100" dir="2700000" algn="tl">
                    <a:srgbClr val="000000"/>
                  </a:outerShdw>
                </a:effectLst>
              </a:rPr>
              <a:t>Democrats nominated FDR</a:t>
            </a:r>
          </a:p>
          <a:p>
            <a:pPr eaLnBrk="1" hangingPunct="1"/>
            <a:r>
              <a:rPr lang="en-US" smtClean="0">
                <a:effectLst>
                  <a:outerShdw blurRad="38100" dist="38100" dir="2700000" algn="tl">
                    <a:srgbClr val="000000"/>
                  </a:outerShdw>
                </a:effectLst>
              </a:rPr>
              <a:t>FDR won easily.</a:t>
            </a:r>
          </a:p>
          <a:p>
            <a:pPr eaLnBrk="1" hangingPunct="1"/>
            <a:r>
              <a:rPr lang="en-US" smtClean="0">
                <a:effectLst>
                  <a:outerShdw blurRad="38100" dist="38100" dir="2700000" algn="tl">
                    <a:srgbClr val="000000"/>
                  </a:outerShdw>
                </a:effectLst>
              </a:rPr>
              <a:t>He set out to create his New Deal.</a:t>
            </a:r>
          </a:p>
        </p:txBody>
      </p:sp>
      <p:pic>
        <p:nvPicPr>
          <p:cNvPr id="31748" name="Picture 11"/>
          <p:cNvPicPr>
            <a:picLocks noChangeAspect="1"/>
          </p:cNvPicPr>
          <p:nvPr/>
        </p:nvPicPr>
        <p:blipFill>
          <a:blip r:embed="rId2"/>
          <a:srcRect/>
          <a:stretch>
            <a:fillRect/>
          </a:stretch>
        </p:blipFill>
        <p:spPr bwMode="auto">
          <a:xfrm>
            <a:off x="1981200" y="4267200"/>
            <a:ext cx="2438400" cy="2336800"/>
          </a:xfrm>
          <a:prstGeom prst="rect">
            <a:avLst/>
          </a:prstGeom>
          <a:noFill/>
          <a:ln w="9525">
            <a:noFill/>
            <a:miter lim="800000"/>
            <a:headEnd/>
            <a:tailEnd/>
          </a:ln>
        </p:spPr>
      </p:pic>
      <p:pic>
        <p:nvPicPr>
          <p:cNvPr id="31749" name="Picture 12"/>
          <p:cNvPicPr>
            <a:picLocks noChangeAspect="1"/>
          </p:cNvPicPr>
          <p:nvPr/>
        </p:nvPicPr>
        <p:blipFill>
          <a:blip r:embed="rId3"/>
          <a:srcRect/>
          <a:stretch>
            <a:fillRect/>
          </a:stretch>
        </p:blipFill>
        <p:spPr bwMode="auto">
          <a:xfrm>
            <a:off x="6172200" y="2667000"/>
            <a:ext cx="2667000" cy="3733800"/>
          </a:xfrm>
          <a:prstGeom prst="rect">
            <a:avLst/>
          </a:prstGeom>
          <a:noFill/>
          <a:ln w="9525">
            <a:noFill/>
            <a:miter lim="800000"/>
            <a:headEnd/>
            <a:tailEnd/>
          </a:ln>
        </p:spPr>
      </p:pic>
    </p:spTree>
  </p:cSld>
  <p:clrMapOvr>
    <a:masterClrMapping/>
  </p:clrMapOvr>
  <p:transition spd="slow">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FDR’s New Deal</a:t>
            </a:r>
          </a:p>
        </p:txBody>
      </p:sp>
      <p:sp>
        <p:nvSpPr>
          <p:cNvPr id="18435"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Concern with the Forgotten Man</a:t>
            </a:r>
          </a:p>
          <a:p>
            <a:pPr eaLnBrk="1" hangingPunct="1"/>
            <a:r>
              <a:rPr lang="en-US" smtClean="0">
                <a:effectLst>
                  <a:outerShdw blurRad="38100" dist="38100" dir="2700000" algn="tl">
                    <a:srgbClr val="000000"/>
                  </a:outerShdw>
                </a:effectLst>
              </a:rPr>
              <a:t>Use of the Brain Trust</a:t>
            </a:r>
          </a:p>
          <a:p>
            <a:pPr eaLnBrk="1" hangingPunct="1"/>
            <a:r>
              <a:rPr lang="en-US" smtClean="0">
                <a:effectLst>
                  <a:outerShdw blurRad="38100" dist="38100" dir="2700000" algn="tl">
                    <a:srgbClr val="000000"/>
                  </a:outerShdw>
                </a:effectLst>
              </a:rPr>
              <a:t>Disregard of Laissez Faire</a:t>
            </a:r>
          </a:p>
          <a:p>
            <a:pPr eaLnBrk="1" hangingPunct="1"/>
            <a:r>
              <a:rPr lang="en-US" smtClean="0">
                <a:effectLst>
                  <a:outerShdw blurRad="38100" dist="38100" dir="2700000" algn="tl">
                    <a:srgbClr val="000000"/>
                  </a:outerShdw>
                </a:effectLst>
              </a:rPr>
              <a:t>Pragmatic Approach</a:t>
            </a:r>
          </a:p>
          <a:p>
            <a:pPr eaLnBrk="1" hangingPunct="1"/>
            <a:r>
              <a:rPr lang="en-US" smtClean="0">
                <a:effectLst>
                  <a:outerShdw blurRad="38100" dist="38100" dir="2700000" algn="tl">
                    <a:srgbClr val="000000"/>
                  </a:outerShdw>
                </a:effectLst>
              </a:rPr>
              <a:t>Relief Recovery Reform</a:t>
            </a:r>
          </a:p>
          <a:p>
            <a:pPr eaLnBrk="1" hangingPunct="1"/>
            <a:r>
              <a:rPr lang="en-US" smtClean="0">
                <a:effectLst>
                  <a:outerShdw blurRad="38100" dist="38100" dir="2700000" algn="tl">
                    <a:srgbClr val="000000"/>
                  </a:outerShdw>
                </a:effectLst>
              </a:rPr>
              <a:t>Growth of Federal Power</a:t>
            </a:r>
          </a:p>
        </p:txBody>
      </p:sp>
    </p:spTree>
  </p:cSld>
  <p:clrMapOvr>
    <a:masterClrMapping/>
  </p:clrMapOvr>
  <p:transition spd="slow">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779463" y="63500"/>
            <a:ext cx="7583487" cy="1282700"/>
          </a:xfrm>
        </p:spPr>
        <p:txBody>
          <a:bodyPr/>
          <a:lstStyle/>
          <a:p>
            <a:pPr eaLnBrk="1" hangingPunct="1"/>
            <a:r>
              <a:rPr lang="en-US" smtClean="0">
                <a:effectLst>
                  <a:outerShdw blurRad="38100" dist="38100" dir="2700000" algn="tl">
                    <a:srgbClr val="000000"/>
                  </a:outerShdw>
                </a:effectLst>
              </a:rPr>
              <a:t>Forgotten Man</a:t>
            </a:r>
          </a:p>
        </p:txBody>
      </p:sp>
      <p:sp>
        <p:nvSpPr>
          <p:cNvPr id="19459" name="Rectangle 3"/>
          <p:cNvSpPr>
            <a:spLocks noGrp="1" noChangeArrowheads="1"/>
          </p:cNvSpPr>
          <p:nvPr>
            <p:ph sz="half" idx="1"/>
          </p:nvPr>
        </p:nvSpPr>
        <p:spPr>
          <a:xfrm>
            <a:off x="779463" y="1828800"/>
            <a:ext cx="3565525" cy="4297363"/>
          </a:xfrm>
        </p:spPr>
        <p:txBody>
          <a:bodyPr/>
          <a:lstStyle/>
          <a:p>
            <a:pPr eaLnBrk="1" hangingPunct="1"/>
            <a:r>
              <a:rPr lang="en-US" sz="2800" smtClean="0">
                <a:effectLst>
                  <a:outerShdw blurRad="38100" dist="38100" dir="2700000" algn="tl">
                    <a:srgbClr val="000000"/>
                  </a:outerShdw>
                </a:effectLst>
              </a:rPr>
              <a:t>FDR offered to help the average citizen or the man at the bottom of economic pyramid.</a:t>
            </a:r>
          </a:p>
          <a:p>
            <a:pPr eaLnBrk="1" hangingPunct="1">
              <a:buFontTx/>
              <a:buNone/>
            </a:pPr>
            <a:endParaRPr lang="en-US" smtClean="0">
              <a:effectLst>
                <a:outerShdw blurRad="38100" dist="38100" dir="2700000" algn="tl">
                  <a:srgbClr val="000000"/>
                </a:outerShdw>
              </a:effectLst>
            </a:endParaRPr>
          </a:p>
        </p:txBody>
      </p:sp>
      <p:sp>
        <p:nvSpPr>
          <p:cNvPr id="7" name="Content Placeholder 6"/>
          <p:cNvSpPr>
            <a:spLocks noGrp="1"/>
          </p:cNvSpPr>
          <p:nvPr>
            <p:ph sz="half" idx="2"/>
          </p:nvPr>
        </p:nvSpPr>
        <p:spPr>
          <a:xfrm>
            <a:off x="4797425" y="1828800"/>
            <a:ext cx="3565525" cy="4297363"/>
          </a:xfrm>
        </p:spPr>
        <p:txBody>
          <a:bodyPr/>
          <a:lstStyle/>
          <a:p>
            <a:pPr eaLnBrk="1" hangingPunct="1"/>
            <a:endParaRPr lang="en-US" smtClean="0">
              <a:effectLst>
                <a:outerShdw blurRad="38100" dist="38100" dir="2700000" algn="tl">
                  <a:srgbClr val="000000"/>
                </a:outerShdw>
              </a:effectLst>
            </a:endParaRPr>
          </a:p>
        </p:txBody>
      </p:sp>
      <p:pic>
        <p:nvPicPr>
          <p:cNvPr id="33797" name="Picture 5"/>
          <p:cNvPicPr>
            <a:picLocks noChangeAspect="1"/>
          </p:cNvPicPr>
          <p:nvPr/>
        </p:nvPicPr>
        <p:blipFill>
          <a:blip r:embed="rId2"/>
          <a:srcRect/>
          <a:stretch>
            <a:fillRect/>
          </a:stretch>
        </p:blipFill>
        <p:spPr bwMode="auto">
          <a:xfrm>
            <a:off x="4876800" y="1905000"/>
            <a:ext cx="3429000" cy="4443413"/>
          </a:xfrm>
          <a:prstGeom prst="rect">
            <a:avLst/>
          </a:prstGeom>
          <a:noFill/>
          <a:ln w="9525">
            <a:noFill/>
            <a:miter lim="800000"/>
            <a:headEnd/>
            <a:tailEnd/>
          </a:ln>
        </p:spPr>
      </p:pic>
    </p:spTree>
  </p:cSld>
  <p:clrMapOvr>
    <a:masterClrMapping/>
  </p:clrMapOvr>
  <p:transition spd="slow">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Brain Trust</a:t>
            </a:r>
          </a:p>
        </p:txBody>
      </p:sp>
      <p:sp>
        <p:nvSpPr>
          <p:cNvPr id="20483"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FDR sought the help of college professors to hear varied ideas on how to improve the country. He listened to the various ideas and then planned the next moves for the country.</a:t>
            </a:r>
          </a:p>
        </p:txBody>
      </p:sp>
      <p:pic>
        <p:nvPicPr>
          <p:cNvPr id="34820" name="Picture 6"/>
          <p:cNvPicPr>
            <a:picLocks noChangeAspect="1"/>
          </p:cNvPicPr>
          <p:nvPr/>
        </p:nvPicPr>
        <p:blipFill>
          <a:blip r:embed="rId2"/>
          <a:srcRect/>
          <a:stretch>
            <a:fillRect/>
          </a:stretch>
        </p:blipFill>
        <p:spPr bwMode="auto">
          <a:xfrm>
            <a:off x="838200" y="3962400"/>
            <a:ext cx="7391400" cy="1638300"/>
          </a:xfrm>
          <a:prstGeom prst="rect">
            <a:avLst/>
          </a:prstGeom>
          <a:noFill/>
          <a:ln w="9525">
            <a:noFill/>
            <a:miter lim="800000"/>
            <a:headEnd/>
            <a:tailEnd/>
          </a:ln>
        </p:spPr>
      </p:pic>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Goals</a:t>
            </a:r>
          </a:p>
        </p:txBody>
      </p:sp>
      <p:sp>
        <p:nvSpPr>
          <p:cNvPr id="3075" name="Rectangle 3"/>
          <p:cNvSpPr>
            <a:spLocks noGrp="1" noChangeArrowheads="1"/>
          </p:cNvSpPr>
          <p:nvPr>
            <p:ph idx="1"/>
          </p:nvPr>
        </p:nvSpPr>
        <p:spPr/>
        <p:txBody>
          <a:bodyPr/>
          <a:lstStyle/>
          <a:p>
            <a:pPr eaLnBrk="1" hangingPunct="1">
              <a:lnSpc>
                <a:spcPct val="90000"/>
              </a:lnSpc>
            </a:pPr>
            <a:r>
              <a:rPr lang="en-US" sz="3400" smtClean="0">
                <a:effectLst>
                  <a:outerShdw blurRad="38100" dist="38100" dir="2700000" algn="tl">
                    <a:srgbClr val="000000"/>
                  </a:outerShdw>
                </a:effectLst>
              </a:rPr>
              <a:t>Understand the causes of the Great Depression</a:t>
            </a:r>
          </a:p>
          <a:p>
            <a:pPr eaLnBrk="1" hangingPunct="1">
              <a:lnSpc>
                <a:spcPct val="90000"/>
              </a:lnSpc>
            </a:pPr>
            <a:r>
              <a:rPr lang="en-US" sz="3400" smtClean="0">
                <a:effectLst>
                  <a:outerShdw blurRad="38100" dist="38100" dir="2700000" algn="tl">
                    <a:srgbClr val="000000"/>
                  </a:outerShdw>
                </a:effectLst>
              </a:rPr>
              <a:t>Understand FDR’s personality and leadership style</a:t>
            </a:r>
          </a:p>
          <a:p>
            <a:pPr eaLnBrk="1" hangingPunct="1">
              <a:lnSpc>
                <a:spcPct val="90000"/>
              </a:lnSpc>
            </a:pPr>
            <a:r>
              <a:rPr lang="en-US" sz="3400" smtClean="0">
                <a:effectLst>
                  <a:outerShdw blurRad="38100" dist="38100" dir="2700000" algn="tl">
                    <a:srgbClr val="000000"/>
                  </a:outerShdw>
                </a:effectLst>
              </a:rPr>
              <a:t>Understand the New Deal</a:t>
            </a:r>
          </a:p>
          <a:p>
            <a:pPr eaLnBrk="1" hangingPunct="1">
              <a:lnSpc>
                <a:spcPct val="90000"/>
              </a:lnSpc>
            </a:pPr>
            <a:r>
              <a:rPr lang="en-US" sz="3400" smtClean="0">
                <a:effectLst>
                  <a:outerShdw blurRad="38100" dist="38100" dir="2700000" algn="tl">
                    <a:srgbClr val="000000"/>
                  </a:outerShdw>
                </a:effectLst>
              </a:rPr>
              <a:t>Evaluate the effectiveness of the New Deal</a:t>
            </a:r>
          </a:p>
          <a:p>
            <a:pPr eaLnBrk="1" hangingPunct="1">
              <a:lnSpc>
                <a:spcPct val="90000"/>
              </a:lnSpc>
            </a:pPr>
            <a:endParaRPr lang="en-US" smtClean="0">
              <a:effectLst>
                <a:outerShdw blurRad="38100" dist="38100" dir="2700000" algn="tl">
                  <a:srgbClr val="000000"/>
                </a:outerShdw>
              </a:effectLst>
            </a:endParaRPr>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sz="4300" smtClean="0">
                <a:effectLst>
                  <a:outerShdw blurRad="38100" dist="38100" dir="2700000" algn="tl">
                    <a:srgbClr val="000000"/>
                  </a:outerShdw>
                </a:effectLst>
              </a:rPr>
              <a:t>Disregard of Laissez-Faire</a:t>
            </a:r>
          </a:p>
        </p:txBody>
      </p:sp>
      <p:sp>
        <p:nvSpPr>
          <p:cNvPr id="21507"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FDR committed the government to a more important role in the economy. The government started to regulate the economy.</a:t>
            </a:r>
          </a:p>
          <a:p>
            <a:pPr eaLnBrk="1" hangingPunct="1">
              <a:buFontTx/>
              <a:buNone/>
            </a:pPr>
            <a:endParaRPr lang="en-US" smtClean="0">
              <a:effectLst>
                <a:outerShdw blurRad="38100" dist="38100" dir="2700000" algn="tl">
                  <a:srgbClr val="000000"/>
                </a:outerShdw>
              </a:effectLst>
            </a:endParaRPr>
          </a:p>
        </p:txBody>
      </p:sp>
    </p:spTree>
  </p:cSld>
  <p:clrMapOvr>
    <a:masterClrMapping/>
  </p:clrMapOvr>
  <p:transition spd="slow">
    <p:pull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Pragmatic Approach</a:t>
            </a:r>
          </a:p>
        </p:txBody>
      </p:sp>
      <p:sp>
        <p:nvSpPr>
          <p:cNvPr id="22531"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“The only thing we have to fear is fear itself.”</a:t>
            </a:r>
          </a:p>
          <a:p>
            <a:pPr eaLnBrk="1" hangingPunct="1"/>
            <a:r>
              <a:rPr lang="en-US" smtClean="0">
                <a:effectLst>
                  <a:outerShdw blurRad="38100" dist="38100" dir="2700000" algn="tl">
                    <a:srgbClr val="000000"/>
                  </a:outerShdw>
                </a:effectLst>
              </a:rPr>
              <a:t>He believed in trial end error.</a:t>
            </a:r>
          </a:p>
          <a:p>
            <a:pPr eaLnBrk="1" hangingPunct="1"/>
            <a:r>
              <a:rPr lang="en-US" smtClean="0">
                <a:effectLst>
                  <a:outerShdw blurRad="38100" dist="38100" dir="2700000" algn="tl">
                    <a:srgbClr val="000000"/>
                  </a:outerShdw>
                </a:effectLst>
              </a:rPr>
              <a:t>Government couldn’t sit around it needed to act.</a:t>
            </a:r>
          </a:p>
          <a:p>
            <a:pPr eaLnBrk="1" hangingPunct="1"/>
            <a:endParaRPr lang="en-US" smtClean="0">
              <a:effectLst>
                <a:outerShdw blurRad="38100" dist="38100" dir="2700000" algn="tl">
                  <a:srgbClr val="000000"/>
                </a:outerShdw>
              </a:effectLst>
            </a:endParaRPr>
          </a:p>
        </p:txBody>
      </p:sp>
    </p:spTree>
  </p:cSld>
  <p:clrMapOvr>
    <a:masterClrMapping/>
  </p:clrMapOvr>
  <p:transition spd="slow">
    <p:dissolv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Three R’s</a:t>
            </a:r>
          </a:p>
        </p:txBody>
      </p:sp>
      <p:sp>
        <p:nvSpPr>
          <p:cNvPr id="23555" name="Rectangle 3"/>
          <p:cNvSpPr>
            <a:spLocks noGrp="1" noChangeArrowheads="1"/>
          </p:cNvSpPr>
          <p:nvPr>
            <p:ph idx="1"/>
          </p:nvPr>
        </p:nvSpPr>
        <p:spPr/>
        <p:txBody>
          <a:bodyPr/>
          <a:lstStyle/>
          <a:p>
            <a:pPr eaLnBrk="1" hangingPunct="1">
              <a:lnSpc>
                <a:spcPct val="80000"/>
              </a:lnSpc>
            </a:pPr>
            <a:r>
              <a:rPr lang="en-US" sz="2800" b="1" smtClean="0">
                <a:effectLst>
                  <a:outerShdw blurRad="38100" dist="38100" dir="2700000" algn="tl">
                    <a:srgbClr val="000000"/>
                  </a:outerShdw>
                </a:effectLst>
              </a:rPr>
              <a:t>Relief</a:t>
            </a:r>
            <a:r>
              <a:rPr lang="en-US" sz="2800" smtClean="0">
                <a:effectLst>
                  <a:outerShdw blurRad="38100" dist="38100" dir="2700000" algn="tl">
                    <a:srgbClr val="000000"/>
                  </a:outerShdw>
                </a:effectLst>
              </a:rPr>
              <a:t>- to assist distressed persons through direct money payments, jobs and mortgage loans</a:t>
            </a:r>
          </a:p>
          <a:p>
            <a:pPr eaLnBrk="1" hangingPunct="1">
              <a:lnSpc>
                <a:spcPct val="80000"/>
              </a:lnSpc>
            </a:pPr>
            <a:r>
              <a:rPr lang="en-US" sz="2800" b="1" smtClean="0">
                <a:effectLst>
                  <a:outerShdw blurRad="38100" dist="38100" dir="2700000" algn="tl">
                    <a:srgbClr val="000000"/>
                  </a:outerShdw>
                </a:effectLst>
              </a:rPr>
              <a:t>Recovery</a:t>
            </a:r>
            <a:r>
              <a:rPr lang="en-US" sz="2800" smtClean="0">
                <a:effectLst>
                  <a:outerShdw blurRad="38100" dist="38100" dir="2700000" algn="tl">
                    <a:srgbClr val="000000"/>
                  </a:outerShdw>
                </a:effectLst>
              </a:rPr>
              <a:t>- to lift the nation out of the depression through aid to the farmers, businessmen and workers</a:t>
            </a:r>
          </a:p>
          <a:p>
            <a:pPr eaLnBrk="1" hangingPunct="1">
              <a:lnSpc>
                <a:spcPct val="80000"/>
              </a:lnSpc>
            </a:pPr>
            <a:r>
              <a:rPr lang="en-US" sz="2800" b="1" smtClean="0">
                <a:effectLst>
                  <a:outerShdw blurRad="38100" dist="38100" dir="2700000" algn="tl">
                    <a:srgbClr val="000000"/>
                  </a:outerShdw>
                </a:effectLst>
              </a:rPr>
              <a:t>Reform</a:t>
            </a:r>
            <a:r>
              <a:rPr lang="en-US" sz="2800" smtClean="0">
                <a:effectLst>
                  <a:outerShdw blurRad="38100" dist="38100" dir="2700000" algn="tl">
                    <a:srgbClr val="000000"/>
                  </a:outerShdw>
                </a:effectLst>
              </a:rPr>
              <a:t>- to eliminate abuses in the economy and to prevent future depressions through protection of bank depositors, investors, consumers, the aged and the unemployed </a:t>
            </a:r>
          </a:p>
        </p:txBody>
      </p:sp>
    </p:spTree>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Growth of Federal Power</a:t>
            </a:r>
          </a:p>
        </p:txBody>
      </p:sp>
      <p:sp>
        <p:nvSpPr>
          <p:cNvPr id="24579"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Government greatly expands its role in society</a:t>
            </a:r>
          </a:p>
          <a:p>
            <a:pPr eaLnBrk="1" hangingPunct="1"/>
            <a:r>
              <a:rPr lang="en-US" smtClean="0">
                <a:effectLst>
                  <a:outerShdw blurRad="38100" dist="38100" dir="2700000" algn="tl">
                    <a:srgbClr val="000000"/>
                  </a:outerShdw>
                </a:effectLst>
              </a:rPr>
              <a:t>See all the New Deal agencies.</a:t>
            </a:r>
          </a:p>
        </p:txBody>
      </p:sp>
    </p:spTree>
  </p:cSld>
  <p:clrMapOvr>
    <a:masterClrMapping/>
  </p:clrMapOvr>
  <p:transition spd="slow">
    <p:dissolv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79463" y="63500"/>
            <a:ext cx="7583487" cy="1282700"/>
          </a:xfrm>
        </p:spPr>
        <p:txBody>
          <a:bodyPr>
            <a:normAutofit/>
          </a:bodyPr>
          <a:lstStyle/>
          <a:p>
            <a:pPr eaLnBrk="1" hangingPunct="1"/>
            <a:r>
              <a:rPr lang="en-US" sz="3600" smtClean="0">
                <a:effectLst>
                  <a:outerShdw blurRad="38100" dist="38100" dir="2700000" algn="tl">
                    <a:srgbClr val="000000"/>
                  </a:outerShdw>
                </a:effectLst>
              </a:rPr>
              <a:t>FDR’s strong leadership</a:t>
            </a:r>
            <a:br>
              <a:rPr lang="en-US" sz="3600" smtClean="0">
                <a:effectLst>
                  <a:outerShdw blurRad="38100" dist="38100" dir="2700000" algn="tl">
                    <a:srgbClr val="000000"/>
                  </a:outerShdw>
                </a:effectLst>
              </a:rPr>
            </a:br>
            <a:endParaRPr lang="en-US" sz="3600" smtClean="0">
              <a:effectLst>
                <a:outerShdw blurRad="38100" dist="38100" dir="2700000" algn="tl">
                  <a:srgbClr val="000000"/>
                </a:outerShdw>
              </a:effectLst>
            </a:endParaRPr>
          </a:p>
        </p:txBody>
      </p:sp>
      <p:sp>
        <p:nvSpPr>
          <p:cNvPr id="6" name="Text Placeholder 5"/>
          <p:cNvSpPr>
            <a:spLocks noGrp="1"/>
          </p:cNvSpPr>
          <p:nvPr>
            <p:ph type="body" idx="1"/>
          </p:nvPr>
        </p:nvSpPr>
        <p:spPr>
          <a:xfrm>
            <a:off x="779463" y="1524000"/>
            <a:ext cx="3565525" cy="838200"/>
          </a:xfrm>
        </p:spPr>
        <p:txBody>
          <a:bodyPr/>
          <a:lstStyle/>
          <a:p>
            <a:pPr eaLnBrk="1" hangingPunct="1"/>
            <a:endParaRPr lang="en-US" smtClean="0">
              <a:effectLst>
                <a:outerShdw blurRad="38100" dist="38100" dir="2700000" algn="tl">
                  <a:srgbClr val="000000"/>
                </a:outerShdw>
              </a:effectLst>
            </a:endParaRPr>
          </a:p>
        </p:txBody>
      </p:sp>
      <p:sp>
        <p:nvSpPr>
          <p:cNvPr id="25603" name="Rectangle 3"/>
          <p:cNvSpPr>
            <a:spLocks noGrp="1" noChangeArrowheads="1"/>
          </p:cNvSpPr>
          <p:nvPr>
            <p:ph sz="half" idx="2"/>
          </p:nvPr>
        </p:nvSpPr>
        <p:spPr>
          <a:xfrm>
            <a:off x="779463" y="2393950"/>
            <a:ext cx="3565525" cy="3732213"/>
          </a:xfrm>
        </p:spPr>
        <p:txBody>
          <a:bodyPr/>
          <a:lstStyle/>
          <a:p>
            <a:pPr eaLnBrk="1" hangingPunct="1"/>
            <a:r>
              <a:rPr lang="en-US" smtClean="0">
                <a:effectLst>
                  <a:outerShdw blurRad="38100" dist="38100" dir="2700000" algn="tl">
                    <a:srgbClr val="000000"/>
                  </a:outerShdw>
                </a:effectLst>
              </a:rPr>
              <a:t>Bank Holiday</a:t>
            </a:r>
          </a:p>
          <a:p>
            <a:pPr eaLnBrk="1" hangingPunct="1"/>
            <a:r>
              <a:rPr lang="en-US" smtClean="0">
                <a:effectLst>
                  <a:outerShdw blurRad="38100" dist="38100" dir="2700000" algn="tl">
                    <a:srgbClr val="000000"/>
                  </a:outerShdw>
                </a:effectLst>
              </a:rPr>
              <a:t>Hundred Days</a:t>
            </a:r>
          </a:p>
          <a:p>
            <a:pPr eaLnBrk="1" hangingPunct="1"/>
            <a:r>
              <a:rPr lang="en-US" smtClean="0">
                <a:effectLst>
                  <a:outerShdw blurRad="38100" dist="38100" dir="2700000" algn="tl">
                    <a:srgbClr val="000000"/>
                  </a:outerShdw>
                </a:effectLst>
              </a:rPr>
              <a:t>Press Conferences</a:t>
            </a:r>
          </a:p>
          <a:p>
            <a:pPr eaLnBrk="1" hangingPunct="1"/>
            <a:r>
              <a:rPr lang="en-US" smtClean="0">
                <a:effectLst>
                  <a:outerShdw blurRad="38100" dist="38100" dir="2700000" algn="tl">
                    <a:srgbClr val="000000"/>
                  </a:outerShdw>
                </a:effectLst>
              </a:rPr>
              <a:t>Fireside chats</a:t>
            </a:r>
          </a:p>
        </p:txBody>
      </p:sp>
      <p:sp>
        <p:nvSpPr>
          <p:cNvPr id="7" name="Text Placeholder 6"/>
          <p:cNvSpPr>
            <a:spLocks noGrp="1"/>
          </p:cNvSpPr>
          <p:nvPr>
            <p:ph type="body" sz="quarter" idx="3"/>
          </p:nvPr>
        </p:nvSpPr>
        <p:spPr>
          <a:xfrm>
            <a:off x="4797425" y="1524000"/>
            <a:ext cx="3565525" cy="838200"/>
          </a:xfrm>
        </p:spPr>
        <p:txBody>
          <a:bodyPr/>
          <a:lstStyle/>
          <a:p>
            <a:pPr eaLnBrk="1" hangingPunct="1"/>
            <a:endParaRPr lang="en-US" smtClean="0">
              <a:effectLst>
                <a:outerShdw blurRad="38100" dist="38100" dir="2700000" algn="tl">
                  <a:srgbClr val="000000"/>
                </a:outerShdw>
              </a:effectLst>
            </a:endParaRPr>
          </a:p>
        </p:txBody>
      </p:sp>
      <p:pic>
        <p:nvPicPr>
          <p:cNvPr id="39942" name="Content Placeholder 8" descr="thomas-mcavoy-president-franklin-d-roosevelt-making-a-fireside-chat-speech-on-radio-during-wwii.jpg"/>
          <p:cNvPicPr>
            <a:picLocks noGrp="1" noChangeAspect="1"/>
          </p:cNvPicPr>
          <p:nvPr>
            <p:ph sz="quarter" idx="4"/>
          </p:nvPr>
        </p:nvPicPr>
        <p:blipFill>
          <a:blip r:embed="rId2"/>
          <a:srcRect l="-13596" r="-13596"/>
          <a:stretch>
            <a:fillRect/>
          </a:stretch>
        </p:blipFill>
        <p:spPr bwMode="auto">
          <a:xfrm>
            <a:off x="4797425" y="2393950"/>
            <a:ext cx="3565525" cy="3732213"/>
          </a:xfrm>
        </p:spPr>
      </p:pic>
    </p:spTree>
  </p:cSld>
  <p:clrMapOvr>
    <a:masterClrMapping/>
  </p:clrMapOvr>
  <p:transition spd="slow">
    <p:dissolv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Bank Holiday</a:t>
            </a:r>
          </a:p>
        </p:txBody>
      </p:sp>
      <p:sp>
        <p:nvSpPr>
          <p:cNvPr id="26627" name="Rectangle 3"/>
          <p:cNvSpPr>
            <a:spLocks noGrp="1" noChangeArrowheads="1"/>
          </p:cNvSpPr>
          <p:nvPr>
            <p:ph idx="1"/>
          </p:nvPr>
        </p:nvSpPr>
        <p:spPr/>
        <p:txBody>
          <a:bodyPr/>
          <a:lstStyle/>
          <a:p>
            <a:pPr eaLnBrk="1" hangingPunct="1">
              <a:lnSpc>
                <a:spcPct val="90000"/>
              </a:lnSpc>
            </a:pPr>
            <a:r>
              <a:rPr lang="en-US" smtClean="0">
                <a:effectLst>
                  <a:outerShdw blurRad="38100" dist="38100" dir="2700000" algn="tl">
                    <a:srgbClr val="000000"/>
                  </a:outerShdw>
                </a:effectLst>
              </a:rPr>
              <a:t>Immediately upon taking office FDR closed all banks by declaring a bank holiday.</a:t>
            </a:r>
          </a:p>
          <a:p>
            <a:pPr eaLnBrk="1" hangingPunct="1">
              <a:lnSpc>
                <a:spcPct val="90000"/>
              </a:lnSpc>
            </a:pPr>
            <a:r>
              <a:rPr lang="en-US" smtClean="0">
                <a:effectLst>
                  <a:outerShdw blurRad="38100" dist="38100" dir="2700000" algn="tl">
                    <a:srgbClr val="000000"/>
                  </a:outerShdw>
                </a:effectLst>
              </a:rPr>
              <a:t>He called Congress into special session and quickly obtained legislation to allow Treasury officials to examine banks and reopen those that were solvent. This action greatly restored the public’s confidence in banks.</a:t>
            </a:r>
          </a:p>
        </p:txBody>
      </p:sp>
    </p:spTree>
  </p:cSld>
  <p:clrMapOvr>
    <a:masterClrMapping/>
  </p:clrMapOvr>
  <p:transition spd="slow">
    <p:dissolv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Hundred Days</a:t>
            </a:r>
          </a:p>
        </p:txBody>
      </p:sp>
      <p:sp>
        <p:nvSpPr>
          <p:cNvPr id="27651"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During the first three months of offcie FDR proposed many new laws, and secured passage of a large majority of them. </a:t>
            </a:r>
          </a:p>
        </p:txBody>
      </p:sp>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Press Conferences</a:t>
            </a:r>
          </a:p>
        </p:txBody>
      </p:sp>
      <p:sp>
        <p:nvSpPr>
          <p:cNvPr id="28675"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FDR held frequent press conferences  to present his ideas and give confidence to the public.</a:t>
            </a:r>
          </a:p>
        </p:txBody>
      </p:sp>
    </p:spTree>
  </p:cSld>
  <p:clrMapOvr>
    <a:masterClrMapping/>
  </p:clrMapOvr>
  <p:transition spd="slow">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Fireside Chats</a:t>
            </a:r>
          </a:p>
        </p:txBody>
      </p:sp>
      <p:sp>
        <p:nvSpPr>
          <p:cNvPr id="29699"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“Listen my friends”.</a:t>
            </a:r>
          </a:p>
          <a:p>
            <a:pPr eaLnBrk="1" hangingPunct="1"/>
            <a:r>
              <a:rPr lang="en-US" smtClean="0">
                <a:effectLst>
                  <a:outerShdw blurRad="38100" dist="38100" dir="2700000" algn="tl">
                    <a:srgbClr val="000000"/>
                  </a:outerShdw>
                </a:effectLst>
              </a:rPr>
              <a:t>He used these radio addresses to gain the trust and confidence of the American people.</a:t>
            </a:r>
          </a:p>
        </p:txBody>
      </p:sp>
    </p:spTree>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Successes of the New Deal</a:t>
            </a:r>
          </a:p>
        </p:txBody>
      </p:sp>
      <p:sp>
        <p:nvSpPr>
          <p:cNvPr id="30723"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Restored courage and optimism to the people and improved the economic status of most Americans</a:t>
            </a:r>
          </a:p>
          <a:p>
            <a:pPr eaLnBrk="1" hangingPunct="1"/>
            <a:r>
              <a:rPr lang="en-US" smtClean="0">
                <a:effectLst>
                  <a:outerShdw blurRad="38100" dist="38100" dir="2700000" algn="tl">
                    <a:srgbClr val="000000"/>
                  </a:outerShdw>
                </a:effectLst>
              </a:rPr>
              <a:t>Provided work relief which enabled the unemployed to retain self-respect and enriched the nation with roads, parks, public buildings and dams</a:t>
            </a:r>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US" sz="3600" smtClean="0">
                <a:effectLst>
                  <a:outerShdw blurRad="38100" dist="38100" dir="2700000" algn="tl">
                    <a:srgbClr val="000000"/>
                  </a:outerShdw>
                </a:effectLst>
              </a:rPr>
              <a:t>Business Cycles</a:t>
            </a:r>
            <a:br>
              <a:rPr lang="en-US" sz="3600" smtClean="0">
                <a:effectLst>
                  <a:outerShdw blurRad="38100" dist="38100" dir="2700000" algn="tl">
                    <a:srgbClr val="000000"/>
                  </a:outerShdw>
                </a:effectLst>
              </a:rPr>
            </a:br>
            <a:endParaRPr lang="en-US" sz="3600" smtClean="0">
              <a:effectLst>
                <a:outerShdw blurRad="38100" dist="38100" dir="2700000" algn="tl">
                  <a:srgbClr val="000000"/>
                </a:outerShdw>
              </a:effectLst>
            </a:endParaRPr>
          </a:p>
        </p:txBody>
      </p:sp>
      <p:sp>
        <p:nvSpPr>
          <p:cNvPr id="4099" name="Rectangle 3"/>
          <p:cNvSpPr>
            <a:spLocks noGrp="1" noChangeArrowheads="1"/>
          </p:cNvSpPr>
          <p:nvPr>
            <p:ph idx="1"/>
          </p:nvPr>
        </p:nvSpPr>
        <p:spPr/>
        <p:txBody>
          <a:bodyPr/>
          <a:lstStyle/>
          <a:p>
            <a:pPr eaLnBrk="1" hangingPunct="1"/>
            <a:r>
              <a:rPr lang="en-US" sz="3600" smtClean="0">
                <a:effectLst>
                  <a:outerShdw blurRad="38100" dist="38100" dir="2700000" algn="tl">
                    <a:srgbClr val="000000"/>
                  </a:outerShdw>
                </a:effectLst>
              </a:rPr>
              <a:t>Prosperity</a:t>
            </a:r>
          </a:p>
          <a:p>
            <a:pPr eaLnBrk="1" hangingPunct="1"/>
            <a:r>
              <a:rPr lang="en-US" sz="3600" smtClean="0">
                <a:effectLst>
                  <a:outerShdw blurRad="38100" dist="38100" dir="2700000" algn="tl">
                    <a:srgbClr val="000000"/>
                  </a:outerShdw>
                </a:effectLst>
              </a:rPr>
              <a:t>Recession</a:t>
            </a:r>
          </a:p>
          <a:p>
            <a:pPr eaLnBrk="1" hangingPunct="1"/>
            <a:r>
              <a:rPr lang="en-US" sz="3600" smtClean="0">
                <a:effectLst>
                  <a:outerShdw blurRad="38100" dist="38100" dir="2700000" algn="tl">
                    <a:srgbClr val="000000"/>
                  </a:outerShdw>
                </a:effectLst>
              </a:rPr>
              <a:t>Depression</a:t>
            </a:r>
          </a:p>
          <a:p>
            <a:pPr eaLnBrk="1" hangingPunct="1"/>
            <a:r>
              <a:rPr lang="en-US" sz="3600" smtClean="0">
                <a:effectLst>
                  <a:outerShdw blurRad="38100" dist="38100" dir="2700000" algn="tl">
                    <a:srgbClr val="000000"/>
                  </a:outerShdw>
                </a:effectLst>
              </a:rPr>
              <a:t>Recovery</a:t>
            </a:r>
          </a:p>
        </p:txBody>
      </p:sp>
    </p:spTree>
  </p:cSld>
  <p:clrMapOvr>
    <a:masterClrMapping/>
  </p:clrMapOvr>
  <p:transition spd="slow">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Successes of the New Deal</a:t>
            </a:r>
          </a:p>
        </p:txBody>
      </p:sp>
      <p:sp>
        <p:nvSpPr>
          <p:cNvPr id="31747" name="Rectangle 3"/>
          <p:cNvSpPr>
            <a:spLocks noGrp="1" noChangeArrowheads="1"/>
          </p:cNvSpPr>
          <p:nvPr>
            <p:ph idx="1"/>
          </p:nvPr>
        </p:nvSpPr>
        <p:spPr/>
        <p:txBody>
          <a:bodyPr/>
          <a:lstStyle/>
          <a:p>
            <a:pPr eaLnBrk="1" hangingPunct="1">
              <a:lnSpc>
                <a:spcPct val="90000"/>
              </a:lnSpc>
            </a:pPr>
            <a:r>
              <a:rPr lang="en-US" smtClean="0">
                <a:effectLst>
                  <a:outerShdw blurRad="38100" dist="38100" dir="2700000" algn="tl">
                    <a:srgbClr val="000000"/>
                  </a:outerShdw>
                </a:effectLst>
              </a:rPr>
              <a:t>Increased government spending which offset the declines in private spending</a:t>
            </a:r>
          </a:p>
          <a:p>
            <a:pPr eaLnBrk="1" hangingPunct="1">
              <a:lnSpc>
                <a:spcPct val="90000"/>
              </a:lnSpc>
            </a:pPr>
            <a:r>
              <a:rPr lang="en-US" smtClean="0">
                <a:effectLst>
                  <a:outerShdw blurRad="38100" dist="38100" dir="2700000" algn="tl">
                    <a:srgbClr val="000000"/>
                  </a:outerShdw>
                </a:effectLst>
              </a:rPr>
              <a:t>Reduced unemployment by 5 million and treated the unemployed humanely</a:t>
            </a:r>
          </a:p>
          <a:p>
            <a:pPr eaLnBrk="1" hangingPunct="1">
              <a:lnSpc>
                <a:spcPct val="90000"/>
              </a:lnSpc>
            </a:pPr>
            <a:r>
              <a:rPr lang="en-US" smtClean="0">
                <a:effectLst>
                  <a:outerShdw blurRad="38100" dist="38100" dir="2700000" algn="tl">
                    <a:srgbClr val="000000"/>
                  </a:outerShdw>
                </a:effectLst>
              </a:rPr>
              <a:t>Regulated capitalism</a:t>
            </a:r>
          </a:p>
          <a:p>
            <a:pPr eaLnBrk="1" hangingPunct="1">
              <a:lnSpc>
                <a:spcPct val="90000"/>
              </a:lnSpc>
            </a:pPr>
            <a:r>
              <a:rPr lang="en-US" smtClean="0">
                <a:effectLst>
                  <a:outerShdw blurRad="38100" dist="38100" dir="2700000" algn="tl">
                    <a:srgbClr val="000000"/>
                  </a:outerShdw>
                </a:effectLst>
              </a:rPr>
              <a:t>Expanded federal power over our economic system yet maintained democratic methods and personal freedoms</a:t>
            </a:r>
          </a:p>
        </p:txBody>
      </p:sp>
    </p:spTree>
  </p:cSld>
  <p:clrMapOvr>
    <a:masterClrMapping/>
  </p:clrMapOvr>
  <p:transition spd="slow">
    <p:dissolv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Failures of the New Deal</a:t>
            </a:r>
          </a:p>
        </p:txBody>
      </p:sp>
      <p:sp>
        <p:nvSpPr>
          <p:cNvPr id="32771" name="Rectangle 3"/>
          <p:cNvSpPr>
            <a:spLocks noGrp="1" noChangeArrowheads="1"/>
          </p:cNvSpPr>
          <p:nvPr>
            <p:ph idx="1"/>
          </p:nvPr>
        </p:nvSpPr>
        <p:spPr/>
        <p:txBody>
          <a:bodyPr/>
          <a:lstStyle/>
          <a:p>
            <a:pPr eaLnBrk="1" hangingPunct="1">
              <a:lnSpc>
                <a:spcPct val="80000"/>
              </a:lnSpc>
            </a:pPr>
            <a:r>
              <a:rPr lang="en-US" smtClean="0">
                <a:effectLst>
                  <a:outerShdw blurRad="38100" dist="38100" dir="2700000" algn="tl">
                    <a:srgbClr val="000000"/>
                  </a:outerShdw>
                </a:effectLst>
              </a:rPr>
              <a:t>Failed to gain the confidence of the business community</a:t>
            </a:r>
          </a:p>
          <a:p>
            <a:pPr eaLnBrk="1" hangingPunct="1">
              <a:lnSpc>
                <a:spcPct val="80000"/>
              </a:lnSpc>
            </a:pPr>
            <a:r>
              <a:rPr lang="en-US" smtClean="0">
                <a:effectLst>
                  <a:outerShdw blurRad="38100" dist="38100" dir="2700000" algn="tl">
                    <a:srgbClr val="000000"/>
                  </a:outerShdw>
                </a:effectLst>
              </a:rPr>
              <a:t>Wasted money on valueless projects</a:t>
            </a:r>
          </a:p>
          <a:p>
            <a:pPr eaLnBrk="1" hangingPunct="1">
              <a:lnSpc>
                <a:spcPct val="80000"/>
              </a:lnSpc>
            </a:pPr>
            <a:r>
              <a:rPr lang="en-US" smtClean="0">
                <a:effectLst>
                  <a:outerShdw blurRad="38100" dist="38100" dir="2700000" algn="tl">
                    <a:srgbClr val="000000"/>
                  </a:outerShdw>
                </a:effectLst>
              </a:rPr>
              <a:t>Unbalanced the budget and increased national debt through deficit spending</a:t>
            </a:r>
          </a:p>
          <a:p>
            <a:pPr eaLnBrk="1" hangingPunct="1">
              <a:lnSpc>
                <a:spcPct val="80000"/>
              </a:lnSpc>
            </a:pPr>
            <a:r>
              <a:rPr lang="en-US" smtClean="0">
                <a:effectLst>
                  <a:outerShdw blurRad="38100" dist="38100" dir="2700000" algn="tl">
                    <a:srgbClr val="000000"/>
                  </a:outerShdw>
                </a:effectLst>
              </a:rPr>
              <a:t>Failed to eliminate unemployment</a:t>
            </a:r>
          </a:p>
          <a:p>
            <a:pPr eaLnBrk="1" hangingPunct="1">
              <a:lnSpc>
                <a:spcPct val="80000"/>
              </a:lnSpc>
            </a:pPr>
            <a:r>
              <a:rPr lang="en-US" smtClean="0">
                <a:effectLst>
                  <a:outerShdw blurRad="38100" dist="38100" dir="2700000" algn="tl">
                    <a:srgbClr val="000000"/>
                  </a:outerShdw>
                </a:effectLst>
              </a:rPr>
              <a:t>Interfered with free enterprise and it passed unconstitutional laws</a:t>
            </a:r>
          </a:p>
          <a:p>
            <a:pPr eaLnBrk="1" hangingPunct="1">
              <a:lnSpc>
                <a:spcPct val="80000"/>
              </a:lnSpc>
            </a:pPr>
            <a:r>
              <a:rPr lang="en-US" smtClean="0">
                <a:effectLst>
                  <a:outerShdw blurRad="38100" dist="38100" dir="2700000" algn="tl">
                    <a:srgbClr val="000000"/>
                  </a:outerShdw>
                </a:effectLst>
              </a:rPr>
              <a:t>Increased the number of federal employees.</a:t>
            </a:r>
          </a:p>
        </p:txBody>
      </p:sp>
    </p:spTree>
  </p:cSld>
  <p:clrMapOvr>
    <a:masterClrMapping/>
  </p:clrMapOvr>
  <p:transition spd="slow">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Prosperity</a:t>
            </a:r>
          </a:p>
        </p:txBody>
      </p:sp>
      <p:sp>
        <p:nvSpPr>
          <p:cNvPr id="5123"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Great output of goods</a:t>
            </a:r>
          </a:p>
          <a:p>
            <a:pPr eaLnBrk="1" hangingPunct="1"/>
            <a:r>
              <a:rPr lang="en-US" smtClean="0">
                <a:effectLst>
                  <a:outerShdw blurRad="38100" dist="38100" dir="2700000" algn="tl">
                    <a:srgbClr val="000000"/>
                  </a:outerShdw>
                </a:effectLst>
              </a:rPr>
              <a:t>Extensive factory expansion</a:t>
            </a:r>
          </a:p>
          <a:p>
            <a:pPr eaLnBrk="1" hangingPunct="1"/>
            <a:r>
              <a:rPr lang="en-US" smtClean="0">
                <a:effectLst>
                  <a:outerShdw blurRad="38100" dist="38100" dir="2700000" algn="tl">
                    <a:srgbClr val="000000"/>
                  </a:outerShdw>
                </a:effectLst>
              </a:rPr>
              <a:t>High prices and profits</a:t>
            </a:r>
          </a:p>
          <a:p>
            <a:pPr eaLnBrk="1" hangingPunct="1"/>
            <a:r>
              <a:rPr lang="en-US" smtClean="0">
                <a:effectLst>
                  <a:outerShdw blurRad="38100" dist="38100" dir="2700000" algn="tl">
                    <a:srgbClr val="000000"/>
                  </a:outerShdw>
                </a:effectLst>
              </a:rPr>
              <a:t>Easy bank credit</a:t>
            </a:r>
          </a:p>
          <a:p>
            <a:pPr eaLnBrk="1" hangingPunct="1"/>
            <a:r>
              <a:rPr lang="en-US" smtClean="0">
                <a:effectLst>
                  <a:outerShdw blurRad="38100" dist="38100" dir="2700000" algn="tl">
                    <a:srgbClr val="000000"/>
                  </a:outerShdw>
                </a:effectLst>
              </a:rPr>
              <a:t>Full employment</a:t>
            </a:r>
          </a:p>
          <a:p>
            <a:pPr eaLnBrk="1" hangingPunct="1"/>
            <a:r>
              <a:rPr lang="en-US" smtClean="0">
                <a:effectLst>
                  <a:outerShdw blurRad="38100" dist="38100" dir="2700000" algn="tl">
                    <a:srgbClr val="000000"/>
                  </a:outerShdw>
                </a:effectLst>
              </a:rPr>
              <a:t>Good wages</a:t>
            </a:r>
          </a:p>
          <a:p>
            <a:pPr eaLnBrk="1" hangingPunct="1"/>
            <a:r>
              <a:rPr lang="en-US" smtClean="0">
                <a:effectLst>
                  <a:outerShdw blurRad="38100" dist="38100" dir="2700000" algn="tl">
                    <a:srgbClr val="000000"/>
                  </a:outerShdw>
                </a:effectLst>
              </a:rPr>
              <a:t>General feeling of optimism</a:t>
            </a:r>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Recession</a:t>
            </a:r>
          </a:p>
        </p:txBody>
      </p:sp>
      <p:sp>
        <p:nvSpPr>
          <p:cNvPr id="6147"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A decline in the demand for goods</a:t>
            </a:r>
          </a:p>
          <a:p>
            <a:pPr eaLnBrk="1" hangingPunct="1"/>
            <a:r>
              <a:rPr lang="en-US" smtClean="0">
                <a:effectLst>
                  <a:outerShdw blurRad="38100" dist="38100" dir="2700000" algn="tl">
                    <a:srgbClr val="000000"/>
                  </a:outerShdw>
                </a:effectLst>
              </a:rPr>
              <a:t>Decreased production</a:t>
            </a:r>
          </a:p>
          <a:p>
            <a:pPr eaLnBrk="1" hangingPunct="1"/>
            <a:r>
              <a:rPr lang="en-US" smtClean="0">
                <a:effectLst>
                  <a:outerShdw blurRad="38100" dist="38100" dir="2700000" algn="tl">
                    <a:srgbClr val="000000"/>
                  </a:outerShdw>
                </a:effectLst>
              </a:rPr>
              <a:t>Falling prices and profits</a:t>
            </a:r>
          </a:p>
          <a:p>
            <a:pPr eaLnBrk="1" hangingPunct="1"/>
            <a:r>
              <a:rPr lang="en-US" smtClean="0">
                <a:effectLst>
                  <a:outerShdw blurRad="38100" dist="38100" dir="2700000" algn="tl">
                    <a:srgbClr val="000000"/>
                  </a:outerShdw>
                </a:effectLst>
              </a:rPr>
              <a:t>Calling in of bank loans</a:t>
            </a:r>
          </a:p>
          <a:p>
            <a:pPr eaLnBrk="1" hangingPunct="1"/>
            <a:r>
              <a:rPr lang="en-US" smtClean="0">
                <a:effectLst>
                  <a:outerShdw blurRad="38100" dist="38100" dir="2700000" algn="tl">
                    <a:srgbClr val="000000"/>
                  </a:outerShdw>
                </a:effectLst>
              </a:rPr>
              <a:t>Decreasing employment</a:t>
            </a:r>
          </a:p>
          <a:p>
            <a:pPr eaLnBrk="1" hangingPunct="1"/>
            <a:r>
              <a:rPr lang="en-US" smtClean="0">
                <a:effectLst>
                  <a:outerShdw blurRad="38100" dist="38100" dir="2700000" algn="tl">
                    <a:srgbClr val="000000"/>
                  </a:outerShdw>
                </a:effectLst>
              </a:rPr>
              <a:t>Falling wages</a:t>
            </a:r>
          </a:p>
          <a:p>
            <a:pPr eaLnBrk="1" hangingPunct="1"/>
            <a:r>
              <a:rPr lang="en-US" smtClean="0">
                <a:effectLst>
                  <a:outerShdw blurRad="38100" dist="38100" dir="2700000" algn="tl">
                    <a:srgbClr val="000000"/>
                  </a:outerShdw>
                </a:effectLst>
              </a:rPr>
              <a:t>General feeling of caution and worry</a:t>
            </a:r>
          </a:p>
          <a:p>
            <a:pPr eaLnBrk="1" hangingPunct="1"/>
            <a:endParaRPr lang="en-US" smtClean="0">
              <a:effectLst>
                <a:outerShdw blurRad="38100" dist="38100" dir="2700000" algn="tl">
                  <a:srgbClr val="000000"/>
                </a:outerShdw>
              </a:effectLst>
            </a:endParaRPr>
          </a:p>
        </p:txBody>
      </p:sp>
    </p:spTree>
  </p:cSld>
  <p:clrMapOvr>
    <a:masterClrMapping/>
  </p:clrMapOvr>
  <p:transition spd="slow">
    <p:dissolv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Depression</a:t>
            </a:r>
          </a:p>
        </p:txBody>
      </p:sp>
      <p:sp>
        <p:nvSpPr>
          <p:cNvPr id="7171" name="Rectangle 3"/>
          <p:cNvSpPr>
            <a:spLocks noGrp="1" noChangeArrowheads="1"/>
          </p:cNvSpPr>
          <p:nvPr>
            <p:ph idx="1"/>
          </p:nvPr>
        </p:nvSpPr>
        <p:spPr/>
        <p:txBody>
          <a:bodyPr/>
          <a:lstStyle/>
          <a:p>
            <a:pPr eaLnBrk="1" hangingPunct="1">
              <a:lnSpc>
                <a:spcPct val="80000"/>
              </a:lnSpc>
            </a:pPr>
            <a:r>
              <a:rPr lang="en-US" smtClean="0">
                <a:effectLst>
                  <a:outerShdw blurRad="38100" dist="38100" dir="2700000" algn="tl">
                    <a:srgbClr val="000000"/>
                  </a:outerShdw>
                </a:effectLst>
              </a:rPr>
              <a:t>Low production</a:t>
            </a:r>
          </a:p>
          <a:p>
            <a:pPr eaLnBrk="1" hangingPunct="1">
              <a:lnSpc>
                <a:spcPct val="80000"/>
              </a:lnSpc>
            </a:pPr>
            <a:r>
              <a:rPr lang="en-US" smtClean="0">
                <a:effectLst>
                  <a:outerShdw blurRad="38100" dist="38100" dir="2700000" algn="tl">
                    <a:srgbClr val="000000"/>
                  </a:outerShdw>
                </a:effectLst>
              </a:rPr>
              <a:t>Low prices</a:t>
            </a:r>
          </a:p>
          <a:p>
            <a:pPr eaLnBrk="1" hangingPunct="1">
              <a:lnSpc>
                <a:spcPct val="80000"/>
              </a:lnSpc>
            </a:pPr>
            <a:r>
              <a:rPr lang="en-US" smtClean="0">
                <a:effectLst>
                  <a:outerShdw blurRad="38100" dist="38100" dir="2700000" algn="tl">
                    <a:srgbClr val="000000"/>
                  </a:outerShdw>
                </a:effectLst>
              </a:rPr>
              <a:t>Little or no profits</a:t>
            </a:r>
          </a:p>
          <a:p>
            <a:pPr eaLnBrk="1" hangingPunct="1">
              <a:lnSpc>
                <a:spcPct val="80000"/>
              </a:lnSpc>
            </a:pPr>
            <a:r>
              <a:rPr lang="en-US" smtClean="0">
                <a:effectLst>
                  <a:outerShdw blurRad="38100" dist="38100" dir="2700000" algn="tl">
                    <a:srgbClr val="000000"/>
                  </a:outerShdw>
                </a:effectLst>
              </a:rPr>
              <a:t>Widespread business failures</a:t>
            </a:r>
          </a:p>
          <a:p>
            <a:pPr eaLnBrk="1" hangingPunct="1">
              <a:lnSpc>
                <a:spcPct val="80000"/>
              </a:lnSpc>
            </a:pPr>
            <a:r>
              <a:rPr lang="en-US" smtClean="0">
                <a:effectLst>
                  <a:outerShdw blurRad="38100" dist="38100" dir="2700000" algn="tl">
                    <a:srgbClr val="000000"/>
                  </a:outerShdw>
                </a:effectLst>
              </a:rPr>
              <a:t>Few bank loans</a:t>
            </a:r>
          </a:p>
          <a:p>
            <a:pPr eaLnBrk="1" hangingPunct="1">
              <a:lnSpc>
                <a:spcPct val="80000"/>
              </a:lnSpc>
            </a:pPr>
            <a:r>
              <a:rPr lang="en-US" smtClean="0">
                <a:effectLst>
                  <a:outerShdw blurRad="38100" dist="38100" dir="2700000" algn="tl">
                    <a:srgbClr val="000000"/>
                  </a:outerShdw>
                </a:effectLst>
              </a:rPr>
              <a:t>Heavy unemployment</a:t>
            </a:r>
          </a:p>
          <a:p>
            <a:pPr eaLnBrk="1" hangingPunct="1">
              <a:lnSpc>
                <a:spcPct val="80000"/>
              </a:lnSpc>
            </a:pPr>
            <a:r>
              <a:rPr lang="en-US" smtClean="0">
                <a:effectLst>
                  <a:outerShdw blurRad="38100" dist="38100" dir="2700000" algn="tl">
                    <a:srgbClr val="000000"/>
                  </a:outerShdw>
                </a:effectLst>
              </a:rPr>
              <a:t>Low wages</a:t>
            </a:r>
          </a:p>
          <a:p>
            <a:pPr eaLnBrk="1" hangingPunct="1">
              <a:lnSpc>
                <a:spcPct val="80000"/>
              </a:lnSpc>
            </a:pPr>
            <a:r>
              <a:rPr lang="en-US" smtClean="0">
                <a:effectLst>
                  <a:outerShdw blurRad="38100" dist="38100" dir="2700000" algn="tl">
                    <a:srgbClr val="000000"/>
                  </a:outerShdw>
                </a:effectLst>
              </a:rPr>
              <a:t>General feeling of pessimism</a:t>
            </a: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79463" y="63500"/>
            <a:ext cx="7583487" cy="1282700"/>
          </a:xfrm>
        </p:spPr>
        <p:txBody>
          <a:bodyPr/>
          <a:lstStyle/>
          <a:p>
            <a:pPr eaLnBrk="1" hangingPunct="1"/>
            <a:r>
              <a:rPr lang="en-US" smtClean="0">
                <a:effectLst>
                  <a:outerShdw blurRad="38100" dist="38100" dir="2700000" algn="tl">
                    <a:srgbClr val="000000"/>
                  </a:outerShdw>
                </a:effectLst>
              </a:rPr>
              <a:t>Recovery</a:t>
            </a:r>
          </a:p>
        </p:txBody>
      </p:sp>
      <p:sp>
        <p:nvSpPr>
          <p:cNvPr id="8195" name="Rectangle 3"/>
          <p:cNvSpPr>
            <a:spLocks noGrp="1" noChangeArrowheads="1"/>
          </p:cNvSpPr>
          <p:nvPr>
            <p:ph sz="half" idx="1"/>
          </p:nvPr>
        </p:nvSpPr>
        <p:spPr>
          <a:xfrm>
            <a:off x="779463" y="1828800"/>
            <a:ext cx="3565525" cy="4297363"/>
          </a:xfrm>
        </p:spPr>
        <p:txBody>
          <a:bodyPr>
            <a:noAutofit/>
          </a:bodyPr>
          <a:lstStyle/>
          <a:p>
            <a:pPr eaLnBrk="1" hangingPunct="1"/>
            <a:r>
              <a:rPr lang="en-US" sz="2400" smtClean="0">
                <a:effectLst>
                  <a:outerShdw blurRad="38100" dist="38100" dir="2700000" algn="tl">
                    <a:srgbClr val="000000"/>
                  </a:outerShdw>
                </a:effectLst>
              </a:rPr>
              <a:t>Increasing production</a:t>
            </a:r>
          </a:p>
          <a:p>
            <a:pPr eaLnBrk="1" hangingPunct="1"/>
            <a:r>
              <a:rPr lang="en-US" sz="2400" smtClean="0">
                <a:effectLst>
                  <a:outerShdw blurRad="38100" dist="38100" dir="2700000" algn="tl">
                    <a:srgbClr val="000000"/>
                  </a:outerShdw>
                </a:effectLst>
              </a:rPr>
              <a:t>Rising prices and profits</a:t>
            </a:r>
          </a:p>
          <a:p>
            <a:pPr eaLnBrk="1" hangingPunct="1"/>
            <a:r>
              <a:rPr lang="en-US" sz="2400" smtClean="0">
                <a:effectLst>
                  <a:outerShdw blurRad="38100" dist="38100" dir="2700000" algn="tl">
                    <a:srgbClr val="000000"/>
                  </a:outerShdw>
                </a:effectLst>
              </a:rPr>
              <a:t>Extension of bank loans</a:t>
            </a:r>
          </a:p>
          <a:p>
            <a:pPr eaLnBrk="1" hangingPunct="1"/>
            <a:r>
              <a:rPr lang="en-US" sz="2400" smtClean="0">
                <a:effectLst>
                  <a:outerShdw blurRad="38100" dist="38100" dir="2700000" algn="tl">
                    <a:srgbClr val="000000"/>
                  </a:outerShdw>
                </a:effectLst>
              </a:rPr>
              <a:t>Increasing employment</a:t>
            </a:r>
          </a:p>
          <a:p>
            <a:pPr eaLnBrk="1" hangingPunct="1"/>
            <a:r>
              <a:rPr lang="en-US" sz="2400" smtClean="0">
                <a:effectLst>
                  <a:outerShdw blurRad="38100" dist="38100" dir="2700000" algn="tl">
                    <a:srgbClr val="000000"/>
                  </a:outerShdw>
                </a:effectLst>
              </a:rPr>
              <a:t>Rising wages</a:t>
            </a:r>
          </a:p>
          <a:p>
            <a:pPr eaLnBrk="1" hangingPunct="1"/>
            <a:r>
              <a:rPr lang="en-US" sz="2400" smtClean="0">
                <a:effectLst>
                  <a:outerShdw blurRad="38100" dist="38100" dir="2700000" algn="tl">
                    <a:srgbClr val="000000"/>
                  </a:outerShdw>
                </a:effectLst>
              </a:rPr>
              <a:t>General feeling of hopefulness</a:t>
            </a:r>
          </a:p>
        </p:txBody>
      </p:sp>
      <p:pic>
        <p:nvPicPr>
          <p:cNvPr id="22532" name="Content Placeholder 6" descr="297430_f260.jpg"/>
          <p:cNvPicPr>
            <a:picLocks noGrp="1" noChangeAspect="1"/>
          </p:cNvPicPr>
          <p:nvPr>
            <p:ph sz="half" idx="2"/>
          </p:nvPr>
        </p:nvPicPr>
        <p:blipFill>
          <a:blip r:embed="rId2"/>
          <a:srcRect t="-10495" b="-10495"/>
          <a:stretch>
            <a:fillRect/>
          </a:stretch>
        </p:blipFill>
        <p:spPr bwMode="auto">
          <a:xfrm>
            <a:off x="4797425" y="1828800"/>
            <a:ext cx="3565525" cy="4297363"/>
          </a:xfrm>
        </p:spPr>
      </p:pic>
    </p:spTree>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79463" y="63500"/>
            <a:ext cx="7583487" cy="1282700"/>
          </a:xfrm>
        </p:spPr>
        <p:txBody>
          <a:bodyPr>
            <a:normAutofit/>
          </a:bodyPr>
          <a:lstStyle/>
          <a:p>
            <a:pPr eaLnBrk="1" hangingPunct="1"/>
            <a:r>
              <a:rPr lang="en-US" sz="3600" smtClean="0">
                <a:effectLst>
                  <a:outerShdw blurRad="38100" dist="38100" dir="2700000" algn="tl">
                    <a:srgbClr val="000000"/>
                  </a:outerShdw>
                </a:effectLst>
              </a:rPr>
              <a:t>Major Depressions in American History</a:t>
            </a:r>
          </a:p>
        </p:txBody>
      </p:sp>
      <p:sp>
        <p:nvSpPr>
          <p:cNvPr id="6" name="Text Placeholder 5"/>
          <p:cNvSpPr>
            <a:spLocks noGrp="1"/>
          </p:cNvSpPr>
          <p:nvPr>
            <p:ph type="body" idx="1"/>
          </p:nvPr>
        </p:nvSpPr>
        <p:spPr>
          <a:xfrm>
            <a:off x="779463" y="1524000"/>
            <a:ext cx="3565525" cy="838200"/>
          </a:xfrm>
        </p:spPr>
        <p:txBody>
          <a:bodyPr/>
          <a:lstStyle/>
          <a:p>
            <a:pPr eaLnBrk="1" hangingPunct="1"/>
            <a:endParaRPr lang="en-US" smtClean="0">
              <a:effectLst>
                <a:outerShdw blurRad="38100" dist="38100" dir="2700000" algn="tl">
                  <a:srgbClr val="000000"/>
                </a:outerShdw>
              </a:effectLst>
            </a:endParaRPr>
          </a:p>
        </p:txBody>
      </p:sp>
      <p:sp>
        <p:nvSpPr>
          <p:cNvPr id="9219" name="Rectangle 3"/>
          <p:cNvSpPr>
            <a:spLocks noGrp="1" noChangeArrowheads="1"/>
          </p:cNvSpPr>
          <p:nvPr>
            <p:ph sz="half" idx="2"/>
          </p:nvPr>
        </p:nvSpPr>
        <p:spPr>
          <a:xfrm>
            <a:off x="779463" y="2393950"/>
            <a:ext cx="3565525" cy="3732213"/>
          </a:xfrm>
        </p:spPr>
        <p:txBody>
          <a:bodyPr/>
          <a:lstStyle/>
          <a:p>
            <a:pPr eaLnBrk="1" hangingPunct="1"/>
            <a:r>
              <a:rPr lang="en-US" sz="3200" smtClean="0">
                <a:effectLst>
                  <a:outerShdw blurRad="38100" dist="38100" dir="2700000" algn="tl">
                    <a:srgbClr val="000000"/>
                  </a:outerShdw>
                </a:effectLst>
              </a:rPr>
              <a:t>1873</a:t>
            </a:r>
          </a:p>
          <a:p>
            <a:pPr eaLnBrk="1" hangingPunct="1"/>
            <a:endParaRPr lang="en-US" smtClean="0">
              <a:effectLst>
                <a:outerShdw blurRad="38100" dist="38100" dir="2700000" algn="tl">
                  <a:srgbClr val="000000"/>
                </a:outerShdw>
              </a:effectLst>
            </a:endParaRPr>
          </a:p>
          <a:p>
            <a:pPr eaLnBrk="1" hangingPunct="1"/>
            <a:r>
              <a:rPr lang="en-US" sz="3200" smtClean="0">
                <a:effectLst>
                  <a:outerShdw blurRad="38100" dist="38100" dir="2700000" algn="tl">
                    <a:srgbClr val="000000"/>
                  </a:outerShdw>
                </a:effectLst>
              </a:rPr>
              <a:t>1893</a:t>
            </a:r>
          </a:p>
          <a:p>
            <a:pPr eaLnBrk="1" hangingPunct="1"/>
            <a:endParaRPr lang="en-US" smtClean="0">
              <a:effectLst>
                <a:outerShdw blurRad="38100" dist="38100" dir="2700000" algn="tl">
                  <a:srgbClr val="000000"/>
                </a:outerShdw>
              </a:effectLst>
            </a:endParaRPr>
          </a:p>
          <a:p>
            <a:pPr eaLnBrk="1" hangingPunct="1"/>
            <a:r>
              <a:rPr lang="en-US" sz="3200" smtClean="0">
                <a:effectLst>
                  <a:outerShdw blurRad="38100" dist="38100" dir="2700000" algn="tl">
                    <a:srgbClr val="000000"/>
                  </a:outerShdw>
                </a:effectLst>
              </a:rPr>
              <a:t>1929</a:t>
            </a:r>
          </a:p>
        </p:txBody>
      </p:sp>
      <p:sp>
        <p:nvSpPr>
          <p:cNvPr id="7" name="Text Placeholder 6"/>
          <p:cNvSpPr>
            <a:spLocks noGrp="1"/>
          </p:cNvSpPr>
          <p:nvPr>
            <p:ph type="body" sz="quarter" idx="3"/>
          </p:nvPr>
        </p:nvSpPr>
        <p:spPr>
          <a:xfrm>
            <a:off x="4797425" y="1524000"/>
            <a:ext cx="3565525" cy="838200"/>
          </a:xfrm>
        </p:spPr>
        <p:txBody>
          <a:bodyPr/>
          <a:lstStyle/>
          <a:p>
            <a:pPr eaLnBrk="1" hangingPunct="1"/>
            <a:endParaRPr lang="en-US" smtClean="0">
              <a:effectLst>
                <a:outerShdw blurRad="38100" dist="38100" dir="2700000" algn="tl">
                  <a:srgbClr val="000000"/>
                </a:outerShdw>
              </a:effectLst>
            </a:endParaRPr>
          </a:p>
        </p:txBody>
      </p:sp>
      <p:pic>
        <p:nvPicPr>
          <p:cNvPr id="23558" name="Content Placeholder 8" descr="463px-panic_of_1873_bank_run.jpg"/>
          <p:cNvPicPr>
            <a:picLocks noGrp="1" noChangeAspect="1"/>
          </p:cNvPicPr>
          <p:nvPr>
            <p:ph sz="quarter" idx="4"/>
          </p:nvPr>
        </p:nvPicPr>
        <p:blipFill>
          <a:blip r:embed="rId2"/>
          <a:srcRect l="-11900" r="-11900"/>
          <a:stretch>
            <a:fillRect/>
          </a:stretch>
        </p:blipFill>
        <p:spPr bwMode="auto">
          <a:xfrm>
            <a:off x="4797425" y="2393950"/>
            <a:ext cx="3565525" cy="3732213"/>
          </a:xfrm>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effectLst>
                  <a:outerShdw blurRad="38100" dist="38100" dir="2700000" algn="tl">
                    <a:srgbClr val="000000"/>
                  </a:outerShdw>
                </a:effectLst>
              </a:rPr>
              <a:t>Depression of 1873</a:t>
            </a:r>
          </a:p>
        </p:txBody>
      </p:sp>
      <p:sp>
        <p:nvSpPr>
          <p:cNvPr id="10243" name="Rectangle 3"/>
          <p:cNvSpPr>
            <a:spLocks noGrp="1" noChangeArrowheads="1"/>
          </p:cNvSpPr>
          <p:nvPr>
            <p:ph idx="1"/>
          </p:nvPr>
        </p:nvSpPr>
        <p:spPr/>
        <p:txBody>
          <a:bodyPr/>
          <a:lstStyle/>
          <a:p>
            <a:pPr eaLnBrk="1" hangingPunct="1"/>
            <a:r>
              <a:rPr lang="en-US" smtClean="0">
                <a:effectLst>
                  <a:outerShdw blurRad="38100" dist="38100" dir="2700000" algn="tl">
                    <a:srgbClr val="000000"/>
                  </a:outerShdw>
                </a:effectLst>
              </a:rPr>
              <a:t>Overexpansion of railroads and industry</a:t>
            </a:r>
          </a:p>
          <a:p>
            <a:pPr eaLnBrk="1" hangingPunct="1"/>
            <a:r>
              <a:rPr lang="en-US" smtClean="0">
                <a:effectLst>
                  <a:outerShdw blurRad="38100" dist="38100" dir="2700000" algn="tl">
                    <a:srgbClr val="000000"/>
                  </a:outerShdw>
                </a:effectLst>
              </a:rPr>
              <a:t>Granting of unsound bank loans</a:t>
            </a:r>
          </a:p>
          <a:p>
            <a:pPr eaLnBrk="1" hangingPunct="1"/>
            <a:r>
              <a:rPr lang="en-US" smtClean="0">
                <a:effectLst>
                  <a:outerShdw blurRad="38100" dist="38100" dir="2700000" algn="tl">
                    <a:srgbClr val="000000"/>
                  </a:outerShdw>
                </a:effectLst>
              </a:rPr>
              <a:t>Insufficient farm purchasing power because of low agricultural prices</a:t>
            </a:r>
          </a:p>
          <a:p>
            <a:pPr eaLnBrk="1" hangingPunct="1"/>
            <a:r>
              <a:rPr lang="en-US" smtClean="0">
                <a:effectLst>
                  <a:outerShdw blurRad="38100" dist="38100" dir="2700000" algn="tl">
                    <a:srgbClr val="000000"/>
                  </a:outerShdw>
                </a:effectLst>
              </a:rPr>
              <a:t>Economic distress in Europe</a:t>
            </a:r>
          </a:p>
          <a:p>
            <a:pPr eaLnBrk="1" hangingPunct="1"/>
            <a:r>
              <a:rPr lang="en-US" smtClean="0">
                <a:effectLst>
                  <a:outerShdw blurRad="38100" dist="38100" dir="2700000" algn="tl">
                    <a:srgbClr val="000000"/>
                  </a:outerShdw>
                </a:effectLst>
              </a:rPr>
              <a:t>Failure of a leading banking house</a:t>
            </a:r>
          </a:p>
          <a:p>
            <a:pPr eaLnBrk="1" hangingPunct="1"/>
            <a:endParaRPr lang="en-US" smtClean="0">
              <a:effectLst>
                <a:outerShdw blurRad="38100" dist="38100" dir="2700000" algn="tl">
                  <a:srgbClr val="000000"/>
                </a:outerShdw>
              </a:effectLst>
            </a:endParaRPr>
          </a:p>
        </p:txBody>
      </p:sp>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101</TotalTime>
  <Words>868</Words>
  <Application>Microsoft Office PowerPoint</Application>
  <PresentationFormat>On-screen Show (4:3)</PresentationFormat>
  <Paragraphs>144</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ＭＳ Ｐゴシック</vt:lpstr>
      <vt:lpstr>Perpetua Titling MT</vt:lpstr>
      <vt:lpstr>Calisto MT</vt:lpstr>
      <vt:lpstr>Calibri</vt:lpstr>
      <vt:lpstr>Precedent</vt:lpstr>
      <vt:lpstr>Great Depression and the New Deal</vt:lpstr>
      <vt:lpstr>Goals</vt:lpstr>
      <vt:lpstr>Business Cycles </vt:lpstr>
      <vt:lpstr>Prosperity</vt:lpstr>
      <vt:lpstr>Recession</vt:lpstr>
      <vt:lpstr>Depression</vt:lpstr>
      <vt:lpstr>Recovery</vt:lpstr>
      <vt:lpstr>Major Depressions in American History</vt:lpstr>
      <vt:lpstr>Depression of 1873</vt:lpstr>
      <vt:lpstr>Depression of 1893</vt:lpstr>
      <vt:lpstr>Depression of 1929</vt:lpstr>
      <vt:lpstr>Depression of 1929</vt:lpstr>
      <vt:lpstr>Difference between 1929 and 1873 and 1893</vt:lpstr>
      <vt:lpstr>Responses to Depression</vt:lpstr>
      <vt:lpstr>FDR</vt:lpstr>
      <vt:lpstr>Election of 1932</vt:lpstr>
      <vt:lpstr>FDR’s New Deal</vt:lpstr>
      <vt:lpstr>Forgotten Man</vt:lpstr>
      <vt:lpstr>Brain Trust</vt:lpstr>
      <vt:lpstr>Disregard of Laissez-Faire</vt:lpstr>
      <vt:lpstr>Pragmatic Approach</vt:lpstr>
      <vt:lpstr>Three R’s</vt:lpstr>
      <vt:lpstr>Growth of Federal Power</vt:lpstr>
      <vt:lpstr>FDR’s strong leadership </vt:lpstr>
      <vt:lpstr>Bank Holiday</vt:lpstr>
      <vt:lpstr>Hundred Days</vt:lpstr>
      <vt:lpstr>Press Conferences</vt:lpstr>
      <vt:lpstr>Fireside Chats</vt:lpstr>
      <vt:lpstr>Successes of the New Deal</vt:lpstr>
      <vt:lpstr>Successes of the New Deal</vt:lpstr>
      <vt:lpstr>Failures of the New Deal</vt:lpstr>
    </vt:vector>
  </TitlesOfParts>
  <Company>Lawrence Academy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Great Depression and the New Deal</dc:title>
  <dc:creator>ssheehan</dc:creator>
  <cp:lastModifiedBy>spsheehan</cp:lastModifiedBy>
  <cp:revision>13</cp:revision>
  <dcterms:created xsi:type="dcterms:W3CDTF">2009-08-12T13:53:24Z</dcterms:created>
  <dcterms:modified xsi:type="dcterms:W3CDTF">2009-08-13T14:36:57Z</dcterms:modified>
</cp:coreProperties>
</file>